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2"/>
  </p:sldMasterIdLst>
  <p:notesMasterIdLst>
    <p:notesMasterId r:id="rId21"/>
  </p:notesMasterIdLst>
  <p:sldIdLst>
    <p:sldId id="257" r:id="rId3"/>
    <p:sldId id="258" r:id="rId4"/>
    <p:sldId id="259" r:id="rId5"/>
    <p:sldId id="260" r:id="rId6"/>
    <p:sldId id="261" r:id="rId7"/>
    <p:sldId id="262" r:id="rId8"/>
    <p:sldId id="277" r:id="rId9"/>
    <p:sldId id="264" r:id="rId10"/>
    <p:sldId id="276" r:id="rId11"/>
    <p:sldId id="278" r:id="rId12"/>
    <p:sldId id="279" r:id="rId13"/>
    <p:sldId id="280" r:id="rId14"/>
    <p:sldId id="281" r:id="rId15"/>
    <p:sldId id="267" r:id="rId16"/>
    <p:sldId id="268" r:id="rId17"/>
    <p:sldId id="271" r:id="rId18"/>
    <p:sldId id="272" r:id="rId19"/>
    <p:sldId id="275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나눔스퀘어라운드 ExtraBold" panose="020B0600000101010101" pitchFamily="50" charset="-127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지은" initials="이" lastIdx="0" clrIdx="0">
    <p:extLst>
      <p:ext uri="{19B8F6BF-5375-455C-9EA6-DF929625EA0E}">
        <p15:presenceInfo xmlns:p15="http://schemas.microsoft.com/office/powerpoint/2012/main" userId="2fb5a531bce743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76AB"/>
    <a:srgbClr val="2951FB"/>
    <a:srgbClr val="1890AB"/>
    <a:srgbClr val="01A59E"/>
    <a:srgbClr val="5F5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60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3CC6D8-DEFC-45FD-8207-E1ECCC27EA85}" type="doc">
      <dgm:prSet loTypeId="urn:microsoft.com/office/officeart/2005/8/layout/lProcess1" loCatId="process" qsTypeId="urn:microsoft.com/office/officeart/2005/8/quickstyle/simple3" qsCatId="simple" csTypeId="urn:microsoft.com/office/officeart/2005/8/colors/colorful4" csCatId="colorful" phldr="1"/>
      <dgm:spPr/>
      <dgm:t>
        <a:bodyPr rtlCol="0"/>
        <a:lstStyle/>
        <a:p>
          <a:pPr rtl="0"/>
          <a:endParaRPr lang="en-US"/>
        </a:p>
      </dgm:t>
    </dgm:pt>
    <dgm:pt modelId="{CD410504-9F7F-47AE-B46E-CE985680360F}">
      <dgm:prSet phldrT="[Text]" custT="1"/>
      <dgm:spPr/>
      <dgm:t>
        <a:bodyPr rtlCol="0"/>
        <a:lstStyle/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각종 정보 입력</a:t>
          </a:r>
        </a:p>
      </dgm:t>
    </dgm:pt>
    <dgm:pt modelId="{995C4470-49EF-4BD9-B00A-AD612181AB58}" type="parTrans" cxnId="{6B045370-B4FF-427A-9929-461476AAE19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2B847D36-6E88-4DD3-AABD-579C99426233}" type="sibTrans" cxnId="{6B045370-B4FF-427A-9929-461476AAE19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C4FF5CFA-9CEF-4C34-984A-CC28F232798F}">
      <dgm:prSet phldrT="[Text]" custT="1"/>
      <dgm:spPr/>
      <dgm:t>
        <a:bodyPr rtlCol="0"/>
        <a:lstStyle/>
        <a:p>
          <a:pPr rtl="0"/>
          <a:r>
            <a:rPr lang="en-US" altLang="ko-KR" sz="1400" noProof="0" dirty="0">
              <a:latin typeface="나눔스퀘어라운드 ExtraBold" pitchFamily="50" charset="-127"/>
              <a:ea typeface="나눔스퀘어라운드 ExtraBold" pitchFamily="50" charset="-127"/>
            </a:rPr>
            <a:t>DB</a:t>
          </a:r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정보와 입력한 중복 </a:t>
          </a:r>
          <a:r>
            <a:rPr lang="en-US" altLang="ko-KR" sz="1400" noProof="0" dirty="0">
              <a:latin typeface="나눔스퀘어라운드 ExtraBold" pitchFamily="50" charset="-127"/>
              <a:ea typeface="나눔스퀘어라운드 ExtraBold" pitchFamily="50" charset="-127"/>
            </a:rPr>
            <a:t>ID/PW </a:t>
          </a:r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비교</a:t>
          </a:r>
        </a:p>
      </dgm:t>
    </dgm:pt>
    <dgm:pt modelId="{92813948-C227-4EB2-8530-43003E3CB375}" type="parTrans" cxnId="{710659EC-6706-425F-81BB-5F1E070F7D4D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B551F8FA-E415-4EE1-BA68-D13E7D2E980B}" type="sibTrans" cxnId="{710659EC-6706-425F-81BB-5F1E070F7D4D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F7CED298-1605-4B60-9FC8-0A4C25C5AA00}">
      <dgm:prSet phldrT="[Text]" custT="1"/>
      <dgm:spPr/>
      <dgm:t>
        <a:bodyPr rtlCol="0"/>
        <a:lstStyle/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회원가입 성공</a:t>
          </a:r>
        </a:p>
      </dgm:t>
    </dgm:pt>
    <dgm:pt modelId="{618E2D9E-4CAE-48D5-9A0F-94DAE74A2D69}" type="parTrans" cxnId="{206D6826-92C5-4EEE-A28E-254E966FF0A0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1009FF03-5F93-449C-AF20-55447EEE50AB}" type="sibTrans" cxnId="{206D6826-92C5-4EEE-A28E-254E966FF0A0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87D09C77-9C5B-45C2-ACC9-ACEA66F18198}">
      <dgm:prSet phldrT="[Text]" custT="1"/>
      <dgm:spPr/>
      <dgm:t>
        <a:bodyPr rtlCol="0"/>
        <a:lstStyle/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메인 화면으로 넘어간다</a:t>
          </a:r>
        </a:p>
      </dgm:t>
    </dgm:pt>
    <dgm:pt modelId="{A7A65ADC-DB8A-4F76-8458-BC8354307C90}" type="parTrans" cxnId="{542EFA5A-B279-4120-B9BA-FE4ABDE4AFDD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8234610D-6FEE-4546-99B0-60EDB0B3BAEC}" type="sibTrans" cxnId="{542EFA5A-B279-4120-B9BA-FE4ABDE4AFDD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516A4DDC-76BD-494E-B503-625555CCBC4A}">
      <dgm:prSet phldrT="[Text]" custT="1"/>
      <dgm:spPr>
        <a:ln>
          <a:noFill/>
        </a:ln>
      </dgm:spPr>
      <dgm:t>
        <a:bodyPr rtlCol="0"/>
        <a:lstStyle/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신규 입력 클릭</a:t>
          </a:r>
        </a:p>
      </dgm:t>
    </dgm:pt>
    <dgm:pt modelId="{AE4D7DCA-0B66-4207-B896-C721B2CB4C13}" type="sibTrans" cxnId="{7B595755-BE81-46A0-903D-004D1EF6EE3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133DE2D2-6278-469E-8A80-F71EA996A07A}" type="parTrans" cxnId="{7B595755-BE81-46A0-903D-004D1EF6EE3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22D8E0AF-322E-4A8E-BC3C-6E9E9A51F58F}" type="pres">
      <dgm:prSet presAssocID="{C53CC6D8-DEFC-45FD-8207-E1ECCC27EA8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443ED3-5E34-456D-8CD9-88B600EDA95F}" type="pres">
      <dgm:prSet presAssocID="{516A4DDC-76BD-494E-B503-625555CCBC4A}" presName="vertFlow" presStyleCnt="0"/>
      <dgm:spPr/>
    </dgm:pt>
    <dgm:pt modelId="{9BBCF6CE-E750-48B6-B333-305BBB100737}" type="pres">
      <dgm:prSet presAssocID="{516A4DDC-76BD-494E-B503-625555CCBC4A}" presName="header" presStyleLbl="node1" presStyleIdx="0" presStyleCnt="1" custLinFactY="-47925" custLinFactNeighborX="1749" custLinFactNeighborY="-100000"/>
      <dgm:spPr/>
      <dgm:t>
        <a:bodyPr/>
        <a:lstStyle/>
        <a:p>
          <a:pPr latinLnBrk="1"/>
          <a:endParaRPr lang="ko-KR" altLang="en-US"/>
        </a:p>
      </dgm:t>
    </dgm:pt>
    <dgm:pt modelId="{1B1F80F4-E9A5-4A99-A630-6548067B7CB5}" type="pres">
      <dgm:prSet presAssocID="{995C4470-49EF-4BD9-B00A-AD612181AB58}" presName="parTrans" presStyleLbl="sibTrans2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85447532-8740-4202-B6A5-AE63748B9291}" type="pres">
      <dgm:prSet presAssocID="{CD410504-9F7F-47AE-B46E-CE985680360F}" presName="child" presStyleLbl="alignAccFollow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AEA63C-96B5-40D4-900F-409598FDB0C1}" type="pres">
      <dgm:prSet presAssocID="{2B847D36-6E88-4DD3-AABD-579C99426233}" presName="sibTrans" presStyleLbl="sibTrans2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459BBFF8-CE50-41AE-9B5E-F6026BBE4F45}" type="pres">
      <dgm:prSet presAssocID="{C4FF5CFA-9CEF-4C34-984A-CC28F232798F}" presName="child" presStyleLbl="alignAccFollow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65C4264-24F4-4122-844B-F5E582EC0111}" type="pres">
      <dgm:prSet presAssocID="{B551F8FA-E415-4EE1-BA68-D13E7D2E980B}" presName="sibTrans" presStyleLbl="sibTrans2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9A5E1799-26FB-4959-97AA-0FCC22761318}" type="pres">
      <dgm:prSet presAssocID="{F7CED298-1605-4B60-9FC8-0A4C25C5AA00}" presName="child" presStyleLbl="alignAccFollow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BD4BD3-B74D-4AAB-9295-AE19DCC50691}" type="pres">
      <dgm:prSet presAssocID="{1009FF03-5F93-449C-AF20-55447EEE50AB}" presName="sibTrans" presStyleLbl="sibTrans2D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8C46515F-5745-4BFE-8634-C34D77574BE3}" type="pres">
      <dgm:prSet presAssocID="{87D09C77-9C5B-45C2-ACC9-ACEA66F18198}" presName="child" presStyleLbl="alignAccFollow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CF6FD29-1483-47FA-8A52-5F2AA907EDEC}" type="presOf" srcId="{1009FF03-5F93-449C-AF20-55447EEE50AB}" destId="{3FBD4BD3-B74D-4AAB-9295-AE19DCC50691}" srcOrd="0" destOrd="0" presId="urn:microsoft.com/office/officeart/2005/8/layout/lProcess1"/>
    <dgm:cxn modelId="{542EFA5A-B279-4120-B9BA-FE4ABDE4AFDD}" srcId="{516A4DDC-76BD-494E-B503-625555CCBC4A}" destId="{87D09C77-9C5B-45C2-ACC9-ACEA66F18198}" srcOrd="3" destOrd="0" parTransId="{A7A65ADC-DB8A-4F76-8458-BC8354307C90}" sibTransId="{8234610D-6FEE-4546-99B0-60EDB0B3BAEC}"/>
    <dgm:cxn modelId="{29931CE9-C838-4843-83DC-6CEFBC016D0B}" type="presOf" srcId="{CD410504-9F7F-47AE-B46E-CE985680360F}" destId="{85447532-8740-4202-B6A5-AE63748B9291}" srcOrd="0" destOrd="0" presId="urn:microsoft.com/office/officeart/2005/8/layout/lProcess1"/>
    <dgm:cxn modelId="{6B045370-B4FF-427A-9929-461476AAE193}" srcId="{516A4DDC-76BD-494E-B503-625555CCBC4A}" destId="{CD410504-9F7F-47AE-B46E-CE985680360F}" srcOrd="0" destOrd="0" parTransId="{995C4470-49EF-4BD9-B00A-AD612181AB58}" sibTransId="{2B847D36-6E88-4DD3-AABD-579C99426233}"/>
    <dgm:cxn modelId="{206D6826-92C5-4EEE-A28E-254E966FF0A0}" srcId="{516A4DDC-76BD-494E-B503-625555CCBC4A}" destId="{F7CED298-1605-4B60-9FC8-0A4C25C5AA00}" srcOrd="2" destOrd="0" parTransId="{618E2D9E-4CAE-48D5-9A0F-94DAE74A2D69}" sibTransId="{1009FF03-5F93-449C-AF20-55447EEE50AB}"/>
    <dgm:cxn modelId="{B63D7C8B-4C06-4494-97B4-5DC96FB703DD}" type="presOf" srcId="{B551F8FA-E415-4EE1-BA68-D13E7D2E980B}" destId="{A65C4264-24F4-4122-844B-F5E582EC0111}" srcOrd="0" destOrd="0" presId="urn:microsoft.com/office/officeart/2005/8/layout/lProcess1"/>
    <dgm:cxn modelId="{D28EB9F7-CA7C-47D9-B91C-F6F35C382149}" type="presOf" srcId="{C53CC6D8-DEFC-45FD-8207-E1ECCC27EA85}" destId="{22D8E0AF-322E-4A8E-BC3C-6E9E9A51F58F}" srcOrd="0" destOrd="0" presId="urn:microsoft.com/office/officeart/2005/8/layout/lProcess1"/>
    <dgm:cxn modelId="{7B595755-BE81-46A0-903D-004D1EF6EE33}" srcId="{C53CC6D8-DEFC-45FD-8207-E1ECCC27EA85}" destId="{516A4DDC-76BD-494E-B503-625555CCBC4A}" srcOrd="0" destOrd="0" parTransId="{133DE2D2-6278-469E-8A80-F71EA996A07A}" sibTransId="{AE4D7DCA-0B66-4207-B896-C721B2CB4C13}"/>
    <dgm:cxn modelId="{BA35D555-4960-4BFD-B0C0-5669B0EFB4D8}" type="presOf" srcId="{C4FF5CFA-9CEF-4C34-984A-CC28F232798F}" destId="{459BBFF8-CE50-41AE-9B5E-F6026BBE4F45}" srcOrd="0" destOrd="0" presId="urn:microsoft.com/office/officeart/2005/8/layout/lProcess1"/>
    <dgm:cxn modelId="{FFEE1DDA-1F63-40D3-8B93-7CA4B424C389}" type="presOf" srcId="{87D09C77-9C5B-45C2-ACC9-ACEA66F18198}" destId="{8C46515F-5745-4BFE-8634-C34D77574BE3}" srcOrd="0" destOrd="0" presId="urn:microsoft.com/office/officeart/2005/8/layout/lProcess1"/>
    <dgm:cxn modelId="{E949F79A-A2B3-42C6-83F5-E7FCC884EBBE}" type="presOf" srcId="{2B847D36-6E88-4DD3-AABD-579C99426233}" destId="{7CAEA63C-96B5-40D4-900F-409598FDB0C1}" srcOrd="0" destOrd="0" presId="urn:microsoft.com/office/officeart/2005/8/layout/lProcess1"/>
    <dgm:cxn modelId="{6B7A9962-1E36-4E81-9155-5A55A41FE2B8}" type="presOf" srcId="{F7CED298-1605-4B60-9FC8-0A4C25C5AA00}" destId="{9A5E1799-26FB-4959-97AA-0FCC22761318}" srcOrd="0" destOrd="0" presId="urn:microsoft.com/office/officeart/2005/8/layout/lProcess1"/>
    <dgm:cxn modelId="{FAA75CAB-33CC-4E65-AFDA-FB3871629746}" type="presOf" srcId="{995C4470-49EF-4BD9-B00A-AD612181AB58}" destId="{1B1F80F4-E9A5-4A99-A630-6548067B7CB5}" srcOrd="0" destOrd="0" presId="urn:microsoft.com/office/officeart/2005/8/layout/lProcess1"/>
    <dgm:cxn modelId="{450B1F2B-1165-45FE-9846-7EB823896C46}" type="presOf" srcId="{516A4DDC-76BD-494E-B503-625555CCBC4A}" destId="{9BBCF6CE-E750-48B6-B333-305BBB100737}" srcOrd="0" destOrd="0" presId="urn:microsoft.com/office/officeart/2005/8/layout/lProcess1"/>
    <dgm:cxn modelId="{710659EC-6706-425F-81BB-5F1E070F7D4D}" srcId="{516A4DDC-76BD-494E-B503-625555CCBC4A}" destId="{C4FF5CFA-9CEF-4C34-984A-CC28F232798F}" srcOrd="1" destOrd="0" parTransId="{92813948-C227-4EB2-8530-43003E3CB375}" sibTransId="{B551F8FA-E415-4EE1-BA68-D13E7D2E980B}"/>
    <dgm:cxn modelId="{487884EC-C0EA-4FCD-B05E-8B58D5572B0C}" type="presParOf" srcId="{22D8E0AF-322E-4A8E-BC3C-6E9E9A51F58F}" destId="{B1443ED3-5E34-456D-8CD9-88B600EDA95F}" srcOrd="0" destOrd="0" presId="urn:microsoft.com/office/officeart/2005/8/layout/lProcess1"/>
    <dgm:cxn modelId="{F5A44B4F-E658-4108-BBAE-1C80C20AF6F0}" type="presParOf" srcId="{B1443ED3-5E34-456D-8CD9-88B600EDA95F}" destId="{9BBCF6CE-E750-48B6-B333-305BBB100737}" srcOrd="0" destOrd="0" presId="urn:microsoft.com/office/officeart/2005/8/layout/lProcess1"/>
    <dgm:cxn modelId="{3D0D9921-CD9A-475D-832A-D0458185AF34}" type="presParOf" srcId="{B1443ED3-5E34-456D-8CD9-88B600EDA95F}" destId="{1B1F80F4-E9A5-4A99-A630-6548067B7CB5}" srcOrd="1" destOrd="0" presId="urn:microsoft.com/office/officeart/2005/8/layout/lProcess1"/>
    <dgm:cxn modelId="{97868391-CF66-4E50-AC93-845DF271DBF3}" type="presParOf" srcId="{B1443ED3-5E34-456D-8CD9-88B600EDA95F}" destId="{85447532-8740-4202-B6A5-AE63748B9291}" srcOrd="2" destOrd="0" presId="urn:microsoft.com/office/officeart/2005/8/layout/lProcess1"/>
    <dgm:cxn modelId="{2D411901-7CC2-4AE8-B190-CE1A2A963CAB}" type="presParOf" srcId="{B1443ED3-5E34-456D-8CD9-88B600EDA95F}" destId="{7CAEA63C-96B5-40D4-900F-409598FDB0C1}" srcOrd="3" destOrd="0" presId="urn:microsoft.com/office/officeart/2005/8/layout/lProcess1"/>
    <dgm:cxn modelId="{02C8C7AC-B34C-4230-8205-C3F320CB2DB0}" type="presParOf" srcId="{B1443ED3-5E34-456D-8CD9-88B600EDA95F}" destId="{459BBFF8-CE50-41AE-9B5E-F6026BBE4F45}" srcOrd="4" destOrd="0" presId="urn:microsoft.com/office/officeart/2005/8/layout/lProcess1"/>
    <dgm:cxn modelId="{E0EE328B-E567-4150-92EE-F503B9D03CAE}" type="presParOf" srcId="{B1443ED3-5E34-456D-8CD9-88B600EDA95F}" destId="{A65C4264-24F4-4122-844B-F5E582EC0111}" srcOrd="5" destOrd="0" presId="urn:microsoft.com/office/officeart/2005/8/layout/lProcess1"/>
    <dgm:cxn modelId="{41A6D69E-A60F-4C3B-B14B-071E2C99CE33}" type="presParOf" srcId="{B1443ED3-5E34-456D-8CD9-88B600EDA95F}" destId="{9A5E1799-26FB-4959-97AA-0FCC22761318}" srcOrd="6" destOrd="0" presId="urn:microsoft.com/office/officeart/2005/8/layout/lProcess1"/>
    <dgm:cxn modelId="{3AD8A27B-54B1-48C2-886C-F189746A88E1}" type="presParOf" srcId="{B1443ED3-5E34-456D-8CD9-88B600EDA95F}" destId="{3FBD4BD3-B74D-4AAB-9295-AE19DCC50691}" srcOrd="7" destOrd="0" presId="urn:microsoft.com/office/officeart/2005/8/layout/lProcess1"/>
    <dgm:cxn modelId="{F05B1891-FA0D-4E87-AFA3-55AE67237332}" type="presParOf" srcId="{B1443ED3-5E34-456D-8CD9-88B600EDA95F}" destId="{8C46515F-5745-4BFE-8634-C34D77574BE3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3CC6D8-DEFC-45FD-8207-E1ECCC27EA85}" type="doc">
      <dgm:prSet loTypeId="urn:microsoft.com/office/officeart/2005/8/layout/lProcess1" loCatId="process" qsTypeId="urn:microsoft.com/office/officeart/2005/8/quickstyle/simple3" qsCatId="simple" csTypeId="urn:microsoft.com/office/officeart/2005/8/colors/colorful4" csCatId="colorful" phldr="1"/>
      <dgm:spPr/>
      <dgm:t>
        <a:bodyPr rtlCol="0"/>
        <a:lstStyle/>
        <a:p>
          <a:pPr rtl="0"/>
          <a:endParaRPr lang="en-US"/>
        </a:p>
      </dgm:t>
    </dgm:pt>
    <dgm:pt modelId="{516A4DDC-76BD-494E-B503-625555CCBC4A}">
      <dgm:prSet phldrT="[Text]" custT="1"/>
      <dgm:spPr>
        <a:ln>
          <a:noFill/>
        </a:ln>
      </dgm:spPr>
      <dgm:t>
        <a:bodyPr rtlCol="0"/>
        <a:lstStyle/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각종 정보 입력</a:t>
          </a:r>
        </a:p>
      </dgm:t>
    </dgm:pt>
    <dgm:pt modelId="{133DE2D2-6278-469E-8A80-F71EA996A07A}" type="parTrans" cxnId="{7B595755-BE81-46A0-903D-004D1EF6EE3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AE4D7DCA-0B66-4207-B896-C721B2CB4C13}" type="sibTrans" cxnId="{7B595755-BE81-46A0-903D-004D1EF6EE3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CD410504-9F7F-47AE-B46E-CE985680360F}">
      <dgm:prSet phldrT="[Text]" custT="1"/>
      <dgm:spPr/>
      <dgm:t>
        <a:bodyPr rtlCol="0"/>
        <a:lstStyle/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가입 클릭</a:t>
          </a:r>
        </a:p>
      </dgm:t>
    </dgm:pt>
    <dgm:pt modelId="{995C4470-49EF-4BD9-B00A-AD612181AB58}" type="parTrans" cxnId="{6B045370-B4FF-427A-9929-461476AAE19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2B847D36-6E88-4DD3-AABD-579C99426233}" type="sibTrans" cxnId="{6B045370-B4FF-427A-9929-461476AAE19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F7CED298-1605-4B60-9FC8-0A4C25C5AA00}">
      <dgm:prSet phldrT="[Text]" custT="1"/>
      <dgm:spPr/>
      <dgm:t>
        <a:bodyPr rtlCol="0"/>
        <a:lstStyle/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회원 가입 성공</a:t>
          </a:r>
        </a:p>
      </dgm:t>
    </dgm:pt>
    <dgm:pt modelId="{618E2D9E-4CAE-48D5-9A0F-94DAE74A2D69}" type="parTrans" cxnId="{206D6826-92C5-4EEE-A28E-254E966FF0A0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1009FF03-5F93-449C-AF20-55447EEE50AB}" type="sibTrans" cxnId="{206D6826-92C5-4EEE-A28E-254E966FF0A0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87D09C77-9C5B-45C2-ACC9-ACEA66F18198}">
      <dgm:prSet phldrT="[Text]" custT="1"/>
      <dgm:spPr/>
      <dgm:t>
        <a:bodyPr rtlCol="0"/>
        <a:lstStyle/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관리자 메인 화면으로 넘어간다</a:t>
          </a:r>
        </a:p>
      </dgm:t>
    </dgm:pt>
    <dgm:pt modelId="{A7A65ADC-DB8A-4F76-8458-BC8354307C90}" type="parTrans" cxnId="{542EFA5A-B279-4120-B9BA-FE4ABDE4AFDD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8234610D-6FEE-4546-99B0-60EDB0B3BAEC}" type="sibTrans" cxnId="{542EFA5A-B279-4120-B9BA-FE4ABDE4AFDD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22D8E0AF-322E-4A8E-BC3C-6E9E9A51F58F}" type="pres">
      <dgm:prSet presAssocID="{C53CC6D8-DEFC-45FD-8207-E1ECCC27EA8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443ED3-5E34-456D-8CD9-88B600EDA95F}" type="pres">
      <dgm:prSet presAssocID="{516A4DDC-76BD-494E-B503-625555CCBC4A}" presName="vertFlow" presStyleCnt="0"/>
      <dgm:spPr/>
    </dgm:pt>
    <dgm:pt modelId="{9BBCF6CE-E750-48B6-B333-305BBB100737}" type="pres">
      <dgm:prSet presAssocID="{516A4DDC-76BD-494E-B503-625555CCBC4A}" presName="header" presStyleLbl="node1" presStyleIdx="0" presStyleCnt="1" custLinFactY="-47925" custLinFactNeighborX="1749" custLinFactNeighborY="-100000"/>
      <dgm:spPr/>
      <dgm:t>
        <a:bodyPr/>
        <a:lstStyle/>
        <a:p>
          <a:pPr latinLnBrk="1"/>
          <a:endParaRPr lang="ko-KR" altLang="en-US"/>
        </a:p>
      </dgm:t>
    </dgm:pt>
    <dgm:pt modelId="{1B1F80F4-E9A5-4A99-A630-6548067B7CB5}" type="pres">
      <dgm:prSet presAssocID="{995C4470-49EF-4BD9-B00A-AD612181AB58}" presName="par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5447532-8740-4202-B6A5-AE63748B9291}" type="pres">
      <dgm:prSet presAssocID="{CD410504-9F7F-47AE-B46E-CE985680360F}" presName="child" presStyleLbl="alignAccFollowNode1" presStyleIdx="0" presStyleCnt="3" custLinFactNeighborX="1199" custLinFactNeighborY="-1366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AEA63C-96B5-40D4-900F-409598FDB0C1}" type="pres">
      <dgm:prSet presAssocID="{2B847D36-6E88-4DD3-AABD-579C99426233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A5E1799-26FB-4959-97AA-0FCC22761318}" type="pres">
      <dgm:prSet presAssocID="{F7CED298-1605-4B60-9FC8-0A4C25C5AA00}" presName="child" presStyleLbl="alignAccFollowNode1" presStyleIdx="1" presStyleCnt="3" custLinFactNeighborX="-131" custLinFactNeighborY="5589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BD4BD3-B74D-4AAB-9295-AE19DCC50691}" type="pres">
      <dgm:prSet presAssocID="{1009FF03-5F93-449C-AF20-55447EEE50AB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8C46515F-5745-4BFE-8634-C34D77574BE3}" type="pres">
      <dgm:prSet presAssocID="{87D09C77-9C5B-45C2-ACC9-ACEA66F18198}" presName="child" presStyleLbl="alignAccFollowNode1" presStyleIdx="2" presStyleCnt="3" custLinFactY="19241" custLinFactNeighborX="1199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B600ECD-8E02-48AF-B284-8AD4E79B68EB}" type="presOf" srcId="{F7CED298-1605-4B60-9FC8-0A4C25C5AA00}" destId="{9A5E1799-26FB-4959-97AA-0FCC22761318}" srcOrd="0" destOrd="0" presId="urn:microsoft.com/office/officeart/2005/8/layout/lProcess1"/>
    <dgm:cxn modelId="{0A88866B-D92C-42A7-9BF0-28CFBE63E3EB}" type="presOf" srcId="{2B847D36-6E88-4DD3-AABD-579C99426233}" destId="{7CAEA63C-96B5-40D4-900F-409598FDB0C1}" srcOrd="0" destOrd="0" presId="urn:microsoft.com/office/officeart/2005/8/layout/lProcess1"/>
    <dgm:cxn modelId="{61E123FB-D787-4BD4-8251-6DE0600AB7D2}" type="presOf" srcId="{995C4470-49EF-4BD9-B00A-AD612181AB58}" destId="{1B1F80F4-E9A5-4A99-A630-6548067B7CB5}" srcOrd="0" destOrd="0" presId="urn:microsoft.com/office/officeart/2005/8/layout/lProcess1"/>
    <dgm:cxn modelId="{542EFA5A-B279-4120-B9BA-FE4ABDE4AFDD}" srcId="{516A4DDC-76BD-494E-B503-625555CCBC4A}" destId="{87D09C77-9C5B-45C2-ACC9-ACEA66F18198}" srcOrd="2" destOrd="0" parTransId="{A7A65ADC-DB8A-4F76-8458-BC8354307C90}" sibTransId="{8234610D-6FEE-4546-99B0-60EDB0B3BAEC}"/>
    <dgm:cxn modelId="{D8E45A0D-06DD-4282-AB06-DDAB8473ADFD}" type="presOf" srcId="{C53CC6D8-DEFC-45FD-8207-E1ECCC27EA85}" destId="{22D8E0AF-322E-4A8E-BC3C-6E9E9A51F58F}" srcOrd="0" destOrd="0" presId="urn:microsoft.com/office/officeart/2005/8/layout/lProcess1"/>
    <dgm:cxn modelId="{6B045370-B4FF-427A-9929-461476AAE193}" srcId="{516A4DDC-76BD-494E-B503-625555CCBC4A}" destId="{CD410504-9F7F-47AE-B46E-CE985680360F}" srcOrd="0" destOrd="0" parTransId="{995C4470-49EF-4BD9-B00A-AD612181AB58}" sibTransId="{2B847D36-6E88-4DD3-AABD-579C99426233}"/>
    <dgm:cxn modelId="{206D6826-92C5-4EEE-A28E-254E966FF0A0}" srcId="{516A4DDC-76BD-494E-B503-625555CCBC4A}" destId="{F7CED298-1605-4B60-9FC8-0A4C25C5AA00}" srcOrd="1" destOrd="0" parTransId="{618E2D9E-4CAE-48D5-9A0F-94DAE74A2D69}" sibTransId="{1009FF03-5F93-449C-AF20-55447EEE50AB}"/>
    <dgm:cxn modelId="{7B595755-BE81-46A0-903D-004D1EF6EE33}" srcId="{C53CC6D8-DEFC-45FD-8207-E1ECCC27EA85}" destId="{516A4DDC-76BD-494E-B503-625555CCBC4A}" srcOrd="0" destOrd="0" parTransId="{133DE2D2-6278-469E-8A80-F71EA996A07A}" sibTransId="{AE4D7DCA-0B66-4207-B896-C721B2CB4C13}"/>
    <dgm:cxn modelId="{87F38481-E139-44D0-8CAA-EBD3EB0C9E16}" type="presOf" srcId="{CD410504-9F7F-47AE-B46E-CE985680360F}" destId="{85447532-8740-4202-B6A5-AE63748B9291}" srcOrd="0" destOrd="0" presId="urn:microsoft.com/office/officeart/2005/8/layout/lProcess1"/>
    <dgm:cxn modelId="{A5679F86-6541-496A-8340-3891C449EAA6}" type="presOf" srcId="{516A4DDC-76BD-494E-B503-625555CCBC4A}" destId="{9BBCF6CE-E750-48B6-B333-305BBB100737}" srcOrd="0" destOrd="0" presId="urn:microsoft.com/office/officeart/2005/8/layout/lProcess1"/>
    <dgm:cxn modelId="{C9C14694-2D04-42CF-A003-504158F2D9FA}" type="presOf" srcId="{1009FF03-5F93-449C-AF20-55447EEE50AB}" destId="{3FBD4BD3-B74D-4AAB-9295-AE19DCC50691}" srcOrd="0" destOrd="0" presId="urn:microsoft.com/office/officeart/2005/8/layout/lProcess1"/>
    <dgm:cxn modelId="{A810E0AE-952B-41A3-A4EB-560FAAD15AE5}" type="presOf" srcId="{87D09C77-9C5B-45C2-ACC9-ACEA66F18198}" destId="{8C46515F-5745-4BFE-8634-C34D77574BE3}" srcOrd="0" destOrd="0" presId="urn:microsoft.com/office/officeart/2005/8/layout/lProcess1"/>
    <dgm:cxn modelId="{2B896E3D-1CA4-452F-9996-6D20AC99DBDE}" type="presParOf" srcId="{22D8E0AF-322E-4A8E-BC3C-6E9E9A51F58F}" destId="{B1443ED3-5E34-456D-8CD9-88B600EDA95F}" srcOrd="0" destOrd="0" presId="urn:microsoft.com/office/officeart/2005/8/layout/lProcess1"/>
    <dgm:cxn modelId="{5AA2A3A7-B72C-4B7D-8445-1F2CF80BC332}" type="presParOf" srcId="{B1443ED3-5E34-456D-8CD9-88B600EDA95F}" destId="{9BBCF6CE-E750-48B6-B333-305BBB100737}" srcOrd="0" destOrd="0" presId="urn:microsoft.com/office/officeart/2005/8/layout/lProcess1"/>
    <dgm:cxn modelId="{A9506072-9015-4140-A807-8E364DCE89A2}" type="presParOf" srcId="{B1443ED3-5E34-456D-8CD9-88B600EDA95F}" destId="{1B1F80F4-E9A5-4A99-A630-6548067B7CB5}" srcOrd="1" destOrd="0" presId="urn:microsoft.com/office/officeart/2005/8/layout/lProcess1"/>
    <dgm:cxn modelId="{BF3F3A57-68A3-4B74-87C6-D4990179E72D}" type="presParOf" srcId="{B1443ED3-5E34-456D-8CD9-88B600EDA95F}" destId="{85447532-8740-4202-B6A5-AE63748B9291}" srcOrd="2" destOrd="0" presId="urn:microsoft.com/office/officeart/2005/8/layout/lProcess1"/>
    <dgm:cxn modelId="{E8C42997-D8EA-4547-AF6B-DFA6D872A582}" type="presParOf" srcId="{B1443ED3-5E34-456D-8CD9-88B600EDA95F}" destId="{7CAEA63C-96B5-40D4-900F-409598FDB0C1}" srcOrd="3" destOrd="0" presId="urn:microsoft.com/office/officeart/2005/8/layout/lProcess1"/>
    <dgm:cxn modelId="{98EE6CD2-B1C3-403F-94D1-5560C7A4DE2B}" type="presParOf" srcId="{B1443ED3-5E34-456D-8CD9-88B600EDA95F}" destId="{9A5E1799-26FB-4959-97AA-0FCC22761318}" srcOrd="4" destOrd="0" presId="urn:microsoft.com/office/officeart/2005/8/layout/lProcess1"/>
    <dgm:cxn modelId="{D23FEB46-3E63-42E6-B74D-AE4C1C659FA5}" type="presParOf" srcId="{B1443ED3-5E34-456D-8CD9-88B600EDA95F}" destId="{3FBD4BD3-B74D-4AAB-9295-AE19DCC50691}" srcOrd="5" destOrd="0" presId="urn:microsoft.com/office/officeart/2005/8/layout/lProcess1"/>
    <dgm:cxn modelId="{B2802B24-651C-4521-9680-E1B40026B598}" type="presParOf" srcId="{B1443ED3-5E34-456D-8CD9-88B600EDA95F}" destId="{8C46515F-5745-4BFE-8634-C34D77574BE3}" srcOrd="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3CC6D8-DEFC-45FD-8207-E1ECCC27EA85}" type="doc">
      <dgm:prSet loTypeId="urn:microsoft.com/office/officeart/2005/8/layout/lProcess1" loCatId="process" qsTypeId="urn:microsoft.com/office/officeart/2005/8/quickstyle/simple3" qsCatId="simple" csTypeId="urn:microsoft.com/office/officeart/2005/8/colors/colorful4" csCatId="colorful" phldr="1"/>
      <dgm:spPr/>
      <dgm:t>
        <a:bodyPr rtlCol="0"/>
        <a:lstStyle/>
        <a:p>
          <a:pPr rtl="0"/>
          <a:endParaRPr lang="en-US"/>
        </a:p>
      </dgm:t>
    </dgm:pt>
    <dgm:pt modelId="{516A4DDC-76BD-494E-B503-625555CCBC4A}">
      <dgm:prSet phldrT="[Text]" custT="1"/>
      <dgm:spPr>
        <a:ln>
          <a:noFill/>
        </a:ln>
      </dgm:spPr>
      <dgm:t>
        <a:bodyPr rtlCol="0"/>
        <a:lstStyle/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회원 가입 된 정보 확인</a:t>
          </a:r>
        </a:p>
      </dgm:t>
    </dgm:pt>
    <dgm:pt modelId="{133DE2D2-6278-469E-8A80-F71EA996A07A}" type="parTrans" cxnId="{7B595755-BE81-46A0-903D-004D1EF6EE3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AE4D7DCA-0B66-4207-B896-C721B2CB4C13}" type="sibTrans" cxnId="{7B595755-BE81-46A0-903D-004D1EF6EE3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CD410504-9F7F-47AE-B46E-CE985680360F}">
      <dgm:prSet phldrT="[Text]" custT="1"/>
      <dgm:spPr/>
      <dgm:t>
        <a:bodyPr rtlCol="0"/>
        <a:lstStyle/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한번 클릭 시 정보 수정 </a:t>
          </a:r>
        </a:p>
      </dgm:t>
    </dgm:pt>
    <dgm:pt modelId="{995C4470-49EF-4BD9-B00A-AD612181AB58}" type="parTrans" cxnId="{6B045370-B4FF-427A-9929-461476AAE19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2B847D36-6E88-4DD3-AABD-579C99426233}" type="sibTrans" cxnId="{6B045370-B4FF-427A-9929-461476AAE19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F7CED298-1605-4B60-9FC8-0A4C25C5AA00}">
      <dgm:prSet phldrT="[Text]" custT="1"/>
      <dgm:spPr/>
      <dgm:t>
        <a:bodyPr rtlCol="0"/>
        <a:lstStyle/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정보 수정 성공</a:t>
          </a:r>
        </a:p>
      </dgm:t>
    </dgm:pt>
    <dgm:pt modelId="{618E2D9E-4CAE-48D5-9A0F-94DAE74A2D69}" type="parTrans" cxnId="{206D6826-92C5-4EEE-A28E-254E966FF0A0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1009FF03-5F93-449C-AF20-55447EEE50AB}" type="sibTrans" cxnId="{206D6826-92C5-4EEE-A28E-254E966FF0A0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87D09C77-9C5B-45C2-ACC9-ACEA66F18198}">
      <dgm:prSet phldrT="[Text]" custT="1"/>
      <dgm:spPr/>
      <dgm:t>
        <a:bodyPr rtlCol="0"/>
        <a:lstStyle/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관리자 메인 화면으로 넘어간다</a:t>
          </a:r>
        </a:p>
      </dgm:t>
    </dgm:pt>
    <dgm:pt modelId="{A7A65ADC-DB8A-4F76-8458-BC8354307C90}" type="parTrans" cxnId="{542EFA5A-B279-4120-B9BA-FE4ABDE4AFDD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8234610D-6FEE-4546-99B0-60EDB0B3BAEC}" type="sibTrans" cxnId="{542EFA5A-B279-4120-B9BA-FE4ABDE4AFDD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22D8E0AF-322E-4A8E-BC3C-6E9E9A51F58F}" type="pres">
      <dgm:prSet presAssocID="{C53CC6D8-DEFC-45FD-8207-E1ECCC27EA8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443ED3-5E34-456D-8CD9-88B600EDA95F}" type="pres">
      <dgm:prSet presAssocID="{516A4DDC-76BD-494E-B503-625555CCBC4A}" presName="vertFlow" presStyleCnt="0"/>
      <dgm:spPr/>
    </dgm:pt>
    <dgm:pt modelId="{9BBCF6CE-E750-48B6-B333-305BBB100737}" type="pres">
      <dgm:prSet presAssocID="{516A4DDC-76BD-494E-B503-625555CCBC4A}" presName="header" presStyleLbl="node1" presStyleIdx="0" presStyleCnt="1" custLinFactY="-47925" custLinFactNeighborX="1749" custLinFactNeighborY="-100000"/>
      <dgm:spPr/>
      <dgm:t>
        <a:bodyPr/>
        <a:lstStyle/>
        <a:p>
          <a:pPr latinLnBrk="1"/>
          <a:endParaRPr lang="ko-KR" altLang="en-US"/>
        </a:p>
      </dgm:t>
    </dgm:pt>
    <dgm:pt modelId="{1B1F80F4-E9A5-4A99-A630-6548067B7CB5}" type="pres">
      <dgm:prSet presAssocID="{995C4470-49EF-4BD9-B00A-AD612181AB58}" presName="par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5447532-8740-4202-B6A5-AE63748B9291}" type="pres">
      <dgm:prSet presAssocID="{CD410504-9F7F-47AE-B46E-CE985680360F}" presName="child" presStyleLbl="alignAccFollowNode1" presStyleIdx="0" presStyleCnt="3" custLinFactNeighborX="1199" custLinFactNeighborY="-1366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AEA63C-96B5-40D4-900F-409598FDB0C1}" type="pres">
      <dgm:prSet presAssocID="{2B847D36-6E88-4DD3-AABD-579C99426233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A5E1799-26FB-4959-97AA-0FCC22761318}" type="pres">
      <dgm:prSet presAssocID="{F7CED298-1605-4B60-9FC8-0A4C25C5AA00}" presName="child" presStyleLbl="alignAccFollowNode1" presStyleIdx="1" presStyleCnt="3" custLinFactNeighborX="-131" custLinFactNeighborY="5589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BD4BD3-B74D-4AAB-9295-AE19DCC50691}" type="pres">
      <dgm:prSet presAssocID="{1009FF03-5F93-449C-AF20-55447EEE50AB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8C46515F-5745-4BFE-8634-C34D77574BE3}" type="pres">
      <dgm:prSet presAssocID="{87D09C77-9C5B-45C2-ACC9-ACEA66F18198}" presName="child" presStyleLbl="alignAccFollowNode1" presStyleIdx="2" presStyleCnt="3" custLinFactY="19241" custLinFactNeighborX="1199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B7326D5-5126-4958-9A33-C49D7FA99593}" type="presOf" srcId="{C53CC6D8-DEFC-45FD-8207-E1ECCC27EA85}" destId="{22D8E0AF-322E-4A8E-BC3C-6E9E9A51F58F}" srcOrd="0" destOrd="0" presId="urn:microsoft.com/office/officeart/2005/8/layout/lProcess1"/>
    <dgm:cxn modelId="{CA0C1849-DED6-444B-A53F-CC871436B4D0}" type="presOf" srcId="{516A4DDC-76BD-494E-B503-625555CCBC4A}" destId="{9BBCF6CE-E750-48B6-B333-305BBB100737}" srcOrd="0" destOrd="0" presId="urn:microsoft.com/office/officeart/2005/8/layout/lProcess1"/>
    <dgm:cxn modelId="{542EFA5A-B279-4120-B9BA-FE4ABDE4AFDD}" srcId="{516A4DDC-76BD-494E-B503-625555CCBC4A}" destId="{87D09C77-9C5B-45C2-ACC9-ACEA66F18198}" srcOrd="2" destOrd="0" parTransId="{A7A65ADC-DB8A-4F76-8458-BC8354307C90}" sibTransId="{8234610D-6FEE-4546-99B0-60EDB0B3BAEC}"/>
    <dgm:cxn modelId="{6B045370-B4FF-427A-9929-461476AAE193}" srcId="{516A4DDC-76BD-494E-B503-625555CCBC4A}" destId="{CD410504-9F7F-47AE-B46E-CE985680360F}" srcOrd="0" destOrd="0" parTransId="{995C4470-49EF-4BD9-B00A-AD612181AB58}" sibTransId="{2B847D36-6E88-4DD3-AABD-579C99426233}"/>
    <dgm:cxn modelId="{B85E09DD-D131-49BA-81CB-667E1F7E2D6D}" type="presOf" srcId="{2B847D36-6E88-4DD3-AABD-579C99426233}" destId="{7CAEA63C-96B5-40D4-900F-409598FDB0C1}" srcOrd="0" destOrd="0" presId="urn:microsoft.com/office/officeart/2005/8/layout/lProcess1"/>
    <dgm:cxn modelId="{206D6826-92C5-4EEE-A28E-254E966FF0A0}" srcId="{516A4DDC-76BD-494E-B503-625555CCBC4A}" destId="{F7CED298-1605-4B60-9FC8-0A4C25C5AA00}" srcOrd="1" destOrd="0" parTransId="{618E2D9E-4CAE-48D5-9A0F-94DAE74A2D69}" sibTransId="{1009FF03-5F93-449C-AF20-55447EEE50AB}"/>
    <dgm:cxn modelId="{7B595755-BE81-46A0-903D-004D1EF6EE33}" srcId="{C53CC6D8-DEFC-45FD-8207-E1ECCC27EA85}" destId="{516A4DDC-76BD-494E-B503-625555CCBC4A}" srcOrd="0" destOrd="0" parTransId="{133DE2D2-6278-469E-8A80-F71EA996A07A}" sibTransId="{AE4D7DCA-0B66-4207-B896-C721B2CB4C13}"/>
    <dgm:cxn modelId="{5C0A58CF-BA66-4571-B9F4-6E4C39339564}" type="presOf" srcId="{995C4470-49EF-4BD9-B00A-AD612181AB58}" destId="{1B1F80F4-E9A5-4A99-A630-6548067B7CB5}" srcOrd="0" destOrd="0" presId="urn:microsoft.com/office/officeart/2005/8/layout/lProcess1"/>
    <dgm:cxn modelId="{CA8BBC53-816A-4000-8B89-80E89E833DE8}" type="presOf" srcId="{1009FF03-5F93-449C-AF20-55447EEE50AB}" destId="{3FBD4BD3-B74D-4AAB-9295-AE19DCC50691}" srcOrd="0" destOrd="0" presId="urn:microsoft.com/office/officeart/2005/8/layout/lProcess1"/>
    <dgm:cxn modelId="{6754455C-266C-449B-B8F3-81E1B69C6B29}" type="presOf" srcId="{87D09C77-9C5B-45C2-ACC9-ACEA66F18198}" destId="{8C46515F-5745-4BFE-8634-C34D77574BE3}" srcOrd="0" destOrd="0" presId="urn:microsoft.com/office/officeart/2005/8/layout/lProcess1"/>
    <dgm:cxn modelId="{74D92475-D33F-4A24-89F1-589A44002858}" type="presOf" srcId="{F7CED298-1605-4B60-9FC8-0A4C25C5AA00}" destId="{9A5E1799-26FB-4959-97AA-0FCC22761318}" srcOrd="0" destOrd="0" presId="urn:microsoft.com/office/officeart/2005/8/layout/lProcess1"/>
    <dgm:cxn modelId="{282B4C73-9840-4BA8-987C-18559FEAD85B}" type="presOf" srcId="{CD410504-9F7F-47AE-B46E-CE985680360F}" destId="{85447532-8740-4202-B6A5-AE63748B9291}" srcOrd="0" destOrd="0" presId="urn:microsoft.com/office/officeart/2005/8/layout/lProcess1"/>
    <dgm:cxn modelId="{04C3CD89-38A1-4B44-81EF-26D6AAE4E461}" type="presParOf" srcId="{22D8E0AF-322E-4A8E-BC3C-6E9E9A51F58F}" destId="{B1443ED3-5E34-456D-8CD9-88B600EDA95F}" srcOrd="0" destOrd="0" presId="urn:microsoft.com/office/officeart/2005/8/layout/lProcess1"/>
    <dgm:cxn modelId="{A03F5027-A0D5-4169-A161-800098A623CE}" type="presParOf" srcId="{B1443ED3-5E34-456D-8CD9-88B600EDA95F}" destId="{9BBCF6CE-E750-48B6-B333-305BBB100737}" srcOrd="0" destOrd="0" presId="urn:microsoft.com/office/officeart/2005/8/layout/lProcess1"/>
    <dgm:cxn modelId="{5984AAF4-9F9A-4B8B-9B70-2A7C937AFB42}" type="presParOf" srcId="{B1443ED3-5E34-456D-8CD9-88B600EDA95F}" destId="{1B1F80F4-E9A5-4A99-A630-6548067B7CB5}" srcOrd="1" destOrd="0" presId="urn:microsoft.com/office/officeart/2005/8/layout/lProcess1"/>
    <dgm:cxn modelId="{312784F2-59A5-4432-9AA8-9C7BDF4A6C6E}" type="presParOf" srcId="{B1443ED3-5E34-456D-8CD9-88B600EDA95F}" destId="{85447532-8740-4202-B6A5-AE63748B9291}" srcOrd="2" destOrd="0" presId="urn:microsoft.com/office/officeart/2005/8/layout/lProcess1"/>
    <dgm:cxn modelId="{C010C040-3692-4CA1-A523-07D2B8187B1F}" type="presParOf" srcId="{B1443ED3-5E34-456D-8CD9-88B600EDA95F}" destId="{7CAEA63C-96B5-40D4-900F-409598FDB0C1}" srcOrd="3" destOrd="0" presId="urn:microsoft.com/office/officeart/2005/8/layout/lProcess1"/>
    <dgm:cxn modelId="{D25B9CE3-E1A2-4F3A-A046-0B576EE62106}" type="presParOf" srcId="{B1443ED3-5E34-456D-8CD9-88B600EDA95F}" destId="{9A5E1799-26FB-4959-97AA-0FCC22761318}" srcOrd="4" destOrd="0" presId="urn:microsoft.com/office/officeart/2005/8/layout/lProcess1"/>
    <dgm:cxn modelId="{BA1F33F8-C146-4AD1-B956-5F195493E74D}" type="presParOf" srcId="{B1443ED3-5E34-456D-8CD9-88B600EDA95F}" destId="{3FBD4BD3-B74D-4AAB-9295-AE19DCC50691}" srcOrd="5" destOrd="0" presId="urn:microsoft.com/office/officeart/2005/8/layout/lProcess1"/>
    <dgm:cxn modelId="{E8D0B3DE-1C0F-46A5-8110-29CC16106AA7}" type="presParOf" srcId="{B1443ED3-5E34-456D-8CD9-88B600EDA95F}" destId="{8C46515F-5745-4BFE-8634-C34D77574BE3}" srcOrd="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3CC6D8-DEFC-45FD-8207-E1ECCC27EA85}" type="doc">
      <dgm:prSet loTypeId="urn:microsoft.com/office/officeart/2005/8/layout/lProcess1" loCatId="process" qsTypeId="urn:microsoft.com/office/officeart/2005/8/quickstyle/simple3" qsCatId="simple" csTypeId="urn:microsoft.com/office/officeart/2005/8/colors/colorful4" csCatId="colorful" phldr="1"/>
      <dgm:spPr/>
      <dgm:t>
        <a:bodyPr rtlCol="0"/>
        <a:lstStyle/>
        <a:p>
          <a:pPr rtl="0"/>
          <a:endParaRPr lang="en-US"/>
        </a:p>
      </dgm:t>
    </dgm:pt>
    <dgm:pt modelId="{516A4DDC-76BD-494E-B503-625555CCBC4A}">
      <dgm:prSet phldrT="[Text]" custT="1"/>
      <dgm:spPr>
        <a:ln>
          <a:noFill/>
        </a:ln>
      </dgm:spPr>
      <dgm:t>
        <a:bodyPr rtlCol="0"/>
        <a:lstStyle/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입력된 정보 확인</a:t>
          </a:r>
        </a:p>
      </dgm:t>
    </dgm:pt>
    <dgm:pt modelId="{133DE2D2-6278-469E-8A80-F71EA996A07A}" type="parTrans" cxnId="{7B595755-BE81-46A0-903D-004D1EF6EE3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AE4D7DCA-0B66-4207-B896-C721B2CB4C13}" type="sibTrans" cxnId="{7B595755-BE81-46A0-903D-004D1EF6EE3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CD410504-9F7F-47AE-B46E-CE985680360F}">
      <dgm:prSet phldrT="[Text]" custT="1"/>
      <dgm:spPr/>
      <dgm:t>
        <a:bodyPr rtlCol="0"/>
        <a:lstStyle/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동일한 아이디와 비밀번호 확인</a:t>
          </a:r>
        </a:p>
      </dgm:t>
    </dgm:pt>
    <dgm:pt modelId="{995C4470-49EF-4BD9-B00A-AD612181AB58}" type="parTrans" cxnId="{6B045370-B4FF-427A-9929-461476AAE19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2B847D36-6E88-4DD3-AABD-579C99426233}" type="sibTrans" cxnId="{6B045370-B4FF-427A-9929-461476AAE19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F7CED298-1605-4B60-9FC8-0A4C25C5AA00}">
      <dgm:prSet phldrT="[Text]" custT="1"/>
      <dgm:spPr/>
      <dgm:t>
        <a:bodyPr rtlCol="0"/>
        <a:lstStyle/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가입이 정상적으로 이루어지지 않음</a:t>
          </a:r>
        </a:p>
      </dgm:t>
    </dgm:pt>
    <dgm:pt modelId="{618E2D9E-4CAE-48D5-9A0F-94DAE74A2D69}" type="parTrans" cxnId="{206D6826-92C5-4EEE-A28E-254E966FF0A0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1009FF03-5F93-449C-AF20-55447EEE50AB}" type="sibTrans" cxnId="{206D6826-92C5-4EEE-A28E-254E966FF0A0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87D09C77-9C5B-45C2-ACC9-ACEA66F18198}">
      <dgm:prSet phldrT="[Text]" custT="1"/>
      <dgm:spPr/>
      <dgm:t>
        <a:bodyPr rtlCol="0"/>
        <a:lstStyle/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재입력 화면으로 넘어간다</a:t>
          </a:r>
        </a:p>
      </dgm:t>
    </dgm:pt>
    <dgm:pt modelId="{A7A65ADC-DB8A-4F76-8458-BC8354307C90}" type="parTrans" cxnId="{542EFA5A-B279-4120-B9BA-FE4ABDE4AFDD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8234610D-6FEE-4546-99B0-60EDB0B3BAEC}" type="sibTrans" cxnId="{542EFA5A-B279-4120-B9BA-FE4ABDE4AFDD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22D8E0AF-322E-4A8E-BC3C-6E9E9A51F58F}" type="pres">
      <dgm:prSet presAssocID="{C53CC6D8-DEFC-45FD-8207-E1ECCC27EA8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443ED3-5E34-456D-8CD9-88B600EDA95F}" type="pres">
      <dgm:prSet presAssocID="{516A4DDC-76BD-494E-B503-625555CCBC4A}" presName="vertFlow" presStyleCnt="0"/>
      <dgm:spPr/>
    </dgm:pt>
    <dgm:pt modelId="{9BBCF6CE-E750-48B6-B333-305BBB100737}" type="pres">
      <dgm:prSet presAssocID="{516A4DDC-76BD-494E-B503-625555CCBC4A}" presName="header" presStyleLbl="node1" presStyleIdx="0" presStyleCnt="1" custLinFactY="-47925" custLinFactNeighborX="1749" custLinFactNeighborY="-100000"/>
      <dgm:spPr/>
      <dgm:t>
        <a:bodyPr/>
        <a:lstStyle/>
        <a:p>
          <a:pPr latinLnBrk="1"/>
          <a:endParaRPr lang="ko-KR" altLang="en-US"/>
        </a:p>
      </dgm:t>
    </dgm:pt>
    <dgm:pt modelId="{1B1F80F4-E9A5-4A99-A630-6548067B7CB5}" type="pres">
      <dgm:prSet presAssocID="{995C4470-49EF-4BD9-B00A-AD612181AB58}" presName="par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5447532-8740-4202-B6A5-AE63748B9291}" type="pres">
      <dgm:prSet presAssocID="{CD410504-9F7F-47AE-B46E-CE985680360F}" presName="child" presStyleLbl="alignAccFollowNode1" presStyleIdx="0" presStyleCnt="3" custLinFactNeighborX="1199" custLinFactNeighborY="-1366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AEA63C-96B5-40D4-900F-409598FDB0C1}" type="pres">
      <dgm:prSet presAssocID="{2B847D36-6E88-4DD3-AABD-579C99426233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A5E1799-26FB-4959-97AA-0FCC22761318}" type="pres">
      <dgm:prSet presAssocID="{F7CED298-1605-4B60-9FC8-0A4C25C5AA00}" presName="child" presStyleLbl="alignAccFollowNode1" presStyleIdx="1" presStyleCnt="3" custLinFactNeighborX="-131" custLinFactNeighborY="5589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BD4BD3-B74D-4AAB-9295-AE19DCC50691}" type="pres">
      <dgm:prSet presAssocID="{1009FF03-5F93-449C-AF20-55447EEE50AB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8C46515F-5745-4BFE-8634-C34D77574BE3}" type="pres">
      <dgm:prSet presAssocID="{87D09C77-9C5B-45C2-ACC9-ACEA66F18198}" presName="child" presStyleLbl="alignAccFollowNode1" presStyleIdx="2" presStyleCnt="3" custLinFactY="19241" custLinFactNeighborX="1199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EFC440B-C9C4-41D4-905D-15A8A59886CF}" type="presOf" srcId="{1009FF03-5F93-449C-AF20-55447EEE50AB}" destId="{3FBD4BD3-B74D-4AAB-9295-AE19DCC50691}" srcOrd="0" destOrd="0" presId="urn:microsoft.com/office/officeart/2005/8/layout/lProcess1"/>
    <dgm:cxn modelId="{542EFA5A-B279-4120-B9BA-FE4ABDE4AFDD}" srcId="{516A4DDC-76BD-494E-B503-625555CCBC4A}" destId="{87D09C77-9C5B-45C2-ACC9-ACEA66F18198}" srcOrd="2" destOrd="0" parTransId="{A7A65ADC-DB8A-4F76-8458-BC8354307C90}" sibTransId="{8234610D-6FEE-4546-99B0-60EDB0B3BAEC}"/>
    <dgm:cxn modelId="{6B045370-B4FF-427A-9929-461476AAE193}" srcId="{516A4DDC-76BD-494E-B503-625555CCBC4A}" destId="{CD410504-9F7F-47AE-B46E-CE985680360F}" srcOrd="0" destOrd="0" parTransId="{995C4470-49EF-4BD9-B00A-AD612181AB58}" sibTransId="{2B847D36-6E88-4DD3-AABD-579C99426233}"/>
    <dgm:cxn modelId="{206D6826-92C5-4EEE-A28E-254E966FF0A0}" srcId="{516A4DDC-76BD-494E-B503-625555CCBC4A}" destId="{F7CED298-1605-4B60-9FC8-0A4C25C5AA00}" srcOrd="1" destOrd="0" parTransId="{618E2D9E-4CAE-48D5-9A0F-94DAE74A2D69}" sibTransId="{1009FF03-5F93-449C-AF20-55447EEE50AB}"/>
    <dgm:cxn modelId="{7B595755-BE81-46A0-903D-004D1EF6EE33}" srcId="{C53CC6D8-DEFC-45FD-8207-E1ECCC27EA85}" destId="{516A4DDC-76BD-494E-B503-625555CCBC4A}" srcOrd="0" destOrd="0" parTransId="{133DE2D2-6278-469E-8A80-F71EA996A07A}" sibTransId="{AE4D7DCA-0B66-4207-B896-C721B2CB4C13}"/>
    <dgm:cxn modelId="{B2335F88-EBA4-46C2-9887-DB18489EEDF7}" type="presOf" srcId="{F7CED298-1605-4B60-9FC8-0A4C25C5AA00}" destId="{9A5E1799-26FB-4959-97AA-0FCC22761318}" srcOrd="0" destOrd="0" presId="urn:microsoft.com/office/officeart/2005/8/layout/lProcess1"/>
    <dgm:cxn modelId="{22769C07-7F9A-42A5-A23C-770C87A4D226}" type="presOf" srcId="{2B847D36-6E88-4DD3-AABD-579C99426233}" destId="{7CAEA63C-96B5-40D4-900F-409598FDB0C1}" srcOrd="0" destOrd="0" presId="urn:microsoft.com/office/officeart/2005/8/layout/lProcess1"/>
    <dgm:cxn modelId="{1C3D3FB1-1C2D-4ED1-8E32-2472E7583491}" type="presOf" srcId="{CD410504-9F7F-47AE-B46E-CE985680360F}" destId="{85447532-8740-4202-B6A5-AE63748B9291}" srcOrd="0" destOrd="0" presId="urn:microsoft.com/office/officeart/2005/8/layout/lProcess1"/>
    <dgm:cxn modelId="{00560C5F-C4E2-4EB8-AF2E-E28FD018B5A2}" type="presOf" srcId="{516A4DDC-76BD-494E-B503-625555CCBC4A}" destId="{9BBCF6CE-E750-48B6-B333-305BBB100737}" srcOrd="0" destOrd="0" presId="urn:microsoft.com/office/officeart/2005/8/layout/lProcess1"/>
    <dgm:cxn modelId="{EF321D7D-A4CB-44E2-9FB5-F2CDD4275DBD}" type="presOf" srcId="{C53CC6D8-DEFC-45FD-8207-E1ECCC27EA85}" destId="{22D8E0AF-322E-4A8E-BC3C-6E9E9A51F58F}" srcOrd="0" destOrd="0" presId="urn:microsoft.com/office/officeart/2005/8/layout/lProcess1"/>
    <dgm:cxn modelId="{076ABCD9-6645-4385-8821-91733AD96B07}" type="presOf" srcId="{87D09C77-9C5B-45C2-ACC9-ACEA66F18198}" destId="{8C46515F-5745-4BFE-8634-C34D77574BE3}" srcOrd="0" destOrd="0" presId="urn:microsoft.com/office/officeart/2005/8/layout/lProcess1"/>
    <dgm:cxn modelId="{045F095E-FABA-4B9C-83FC-454CBC229C05}" type="presOf" srcId="{995C4470-49EF-4BD9-B00A-AD612181AB58}" destId="{1B1F80F4-E9A5-4A99-A630-6548067B7CB5}" srcOrd="0" destOrd="0" presId="urn:microsoft.com/office/officeart/2005/8/layout/lProcess1"/>
    <dgm:cxn modelId="{6F2605C6-90C5-4161-9140-C2C92014CBB3}" type="presParOf" srcId="{22D8E0AF-322E-4A8E-BC3C-6E9E9A51F58F}" destId="{B1443ED3-5E34-456D-8CD9-88B600EDA95F}" srcOrd="0" destOrd="0" presId="urn:microsoft.com/office/officeart/2005/8/layout/lProcess1"/>
    <dgm:cxn modelId="{B6581CA9-3815-45A3-8022-DC4FEABF48CA}" type="presParOf" srcId="{B1443ED3-5E34-456D-8CD9-88B600EDA95F}" destId="{9BBCF6CE-E750-48B6-B333-305BBB100737}" srcOrd="0" destOrd="0" presId="urn:microsoft.com/office/officeart/2005/8/layout/lProcess1"/>
    <dgm:cxn modelId="{A93925CD-B019-4424-BAC6-123E6D769B31}" type="presParOf" srcId="{B1443ED3-5E34-456D-8CD9-88B600EDA95F}" destId="{1B1F80F4-E9A5-4A99-A630-6548067B7CB5}" srcOrd="1" destOrd="0" presId="urn:microsoft.com/office/officeart/2005/8/layout/lProcess1"/>
    <dgm:cxn modelId="{0B3DF7B7-985F-469D-B397-ECF0D313E1D6}" type="presParOf" srcId="{B1443ED3-5E34-456D-8CD9-88B600EDA95F}" destId="{85447532-8740-4202-B6A5-AE63748B9291}" srcOrd="2" destOrd="0" presId="urn:microsoft.com/office/officeart/2005/8/layout/lProcess1"/>
    <dgm:cxn modelId="{918FFBFE-B01E-4682-BBCD-A2A7A702207E}" type="presParOf" srcId="{B1443ED3-5E34-456D-8CD9-88B600EDA95F}" destId="{7CAEA63C-96B5-40D4-900F-409598FDB0C1}" srcOrd="3" destOrd="0" presId="urn:microsoft.com/office/officeart/2005/8/layout/lProcess1"/>
    <dgm:cxn modelId="{D9C7924F-0292-4256-9BE8-81CA6A6D86CC}" type="presParOf" srcId="{B1443ED3-5E34-456D-8CD9-88B600EDA95F}" destId="{9A5E1799-26FB-4959-97AA-0FCC22761318}" srcOrd="4" destOrd="0" presId="urn:microsoft.com/office/officeart/2005/8/layout/lProcess1"/>
    <dgm:cxn modelId="{4D1A296B-E23F-4EDB-B55B-4C72586837E5}" type="presParOf" srcId="{B1443ED3-5E34-456D-8CD9-88B600EDA95F}" destId="{3FBD4BD3-B74D-4AAB-9295-AE19DCC50691}" srcOrd="5" destOrd="0" presId="urn:microsoft.com/office/officeart/2005/8/layout/lProcess1"/>
    <dgm:cxn modelId="{67DF3624-A926-4100-8AB7-6E119D687592}" type="presParOf" srcId="{B1443ED3-5E34-456D-8CD9-88B600EDA95F}" destId="{8C46515F-5745-4BFE-8634-C34D77574BE3}" srcOrd="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3CC6D8-DEFC-45FD-8207-E1ECCC27EA85}" type="doc">
      <dgm:prSet loTypeId="urn:microsoft.com/office/officeart/2005/8/layout/lProcess1" loCatId="process" qsTypeId="urn:microsoft.com/office/officeart/2005/8/quickstyle/simple3" qsCatId="simple" csTypeId="urn:microsoft.com/office/officeart/2005/8/colors/colorful4" csCatId="colorful" phldr="1"/>
      <dgm:spPr/>
      <dgm:t>
        <a:bodyPr rtlCol="0"/>
        <a:lstStyle/>
        <a:p>
          <a:pPr rtl="0"/>
          <a:endParaRPr lang="en-US"/>
        </a:p>
      </dgm:t>
    </dgm:pt>
    <dgm:pt modelId="{516A4DDC-76BD-494E-B503-625555CCBC4A}">
      <dgm:prSet phldrT="[Text]" custT="1"/>
      <dgm:spPr>
        <a:ln>
          <a:noFill/>
        </a:ln>
      </dgm:spPr>
      <dgm:t>
        <a:bodyPr rtlCol="0"/>
        <a:lstStyle/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본인 정보 확인</a:t>
          </a:r>
        </a:p>
      </dgm:t>
    </dgm:pt>
    <dgm:pt modelId="{133DE2D2-6278-469E-8A80-F71EA996A07A}" type="parTrans" cxnId="{7B595755-BE81-46A0-903D-004D1EF6EE3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AE4D7DCA-0B66-4207-B896-C721B2CB4C13}" type="sibTrans" cxnId="{7B595755-BE81-46A0-903D-004D1EF6EE3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CD410504-9F7F-47AE-B46E-CE985680360F}">
      <dgm:prSet phldrT="[Text]" custT="1"/>
      <dgm:spPr/>
      <dgm:t>
        <a:bodyPr rtlCol="0"/>
        <a:lstStyle/>
        <a:p>
          <a:pPr rtl="0"/>
          <a:r>
            <a:rPr lang="ko-KR" altLang="en-US" sz="1400" noProof="0" dirty="0" err="1">
              <a:latin typeface="나눔스퀘어라운드 ExtraBold" pitchFamily="50" charset="-127"/>
              <a:ea typeface="나눔스퀘어라운드 ExtraBold" pitchFamily="50" charset="-127"/>
            </a:rPr>
            <a:t>비밀번호칸에</a:t>
          </a:r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 본인 현재 비밀번호 </a:t>
          </a:r>
          <a:endParaRPr lang="en-US" altLang="ko-KR" sz="1400" noProof="0" dirty="0">
            <a:latin typeface="나눔스퀘어라운드 ExtraBold" pitchFamily="50" charset="-127"/>
            <a:ea typeface="나눔스퀘어라운드 ExtraBold" pitchFamily="50" charset="-127"/>
          </a:endParaRPr>
        </a:p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작성</a:t>
          </a:r>
        </a:p>
      </dgm:t>
    </dgm:pt>
    <dgm:pt modelId="{995C4470-49EF-4BD9-B00A-AD612181AB58}" type="parTrans" cxnId="{6B045370-B4FF-427A-9929-461476AAE19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2B847D36-6E88-4DD3-AABD-579C99426233}" type="sibTrans" cxnId="{6B045370-B4FF-427A-9929-461476AAE19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F7CED298-1605-4B60-9FC8-0A4C25C5AA00}">
      <dgm:prSet phldrT="[Text]" custT="1"/>
      <dgm:spPr/>
      <dgm:t>
        <a:bodyPr rtlCol="0"/>
        <a:lstStyle/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탈퇴 버튼 클릭</a:t>
          </a:r>
        </a:p>
      </dgm:t>
    </dgm:pt>
    <dgm:pt modelId="{618E2D9E-4CAE-48D5-9A0F-94DAE74A2D69}" type="parTrans" cxnId="{206D6826-92C5-4EEE-A28E-254E966FF0A0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1009FF03-5F93-449C-AF20-55447EEE50AB}" type="sibTrans" cxnId="{206D6826-92C5-4EEE-A28E-254E966FF0A0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87D09C77-9C5B-45C2-ACC9-ACEA66F18198}">
      <dgm:prSet phldrT="[Text]" custT="1"/>
      <dgm:spPr/>
      <dgm:t>
        <a:bodyPr rtlCol="0"/>
        <a:lstStyle/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관리자 메인 화면으로 넘어간다</a:t>
          </a:r>
        </a:p>
      </dgm:t>
    </dgm:pt>
    <dgm:pt modelId="{A7A65ADC-DB8A-4F76-8458-BC8354307C90}" type="parTrans" cxnId="{542EFA5A-B279-4120-B9BA-FE4ABDE4AFDD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8234610D-6FEE-4546-99B0-60EDB0B3BAEC}" type="sibTrans" cxnId="{542EFA5A-B279-4120-B9BA-FE4ABDE4AFDD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22D8E0AF-322E-4A8E-BC3C-6E9E9A51F58F}" type="pres">
      <dgm:prSet presAssocID="{C53CC6D8-DEFC-45FD-8207-E1ECCC27EA8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443ED3-5E34-456D-8CD9-88B600EDA95F}" type="pres">
      <dgm:prSet presAssocID="{516A4DDC-76BD-494E-B503-625555CCBC4A}" presName="vertFlow" presStyleCnt="0"/>
      <dgm:spPr/>
    </dgm:pt>
    <dgm:pt modelId="{9BBCF6CE-E750-48B6-B333-305BBB100737}" type="pres">
      <dgm:prSet presAssocID="{516A4DDC-76BD-494E-B503-625555CCBC4A}" presName="header" presStyleLbl="node1" presStyleIdx="0" presStyleCnt="1" custLinFactY="-47925" custLinFactNeighborX="1749" custLinFactNeighborY="-100000"/>
      <dgm:spPr/>
      <dgm:t>
        <a:bodyPr/>
        <a:lstStyle/>
        <a:p>
          <a:pPr latinLnBrk="1"/>
          <a:endParaRPr lang="ko-KR" altLang="en-US"/>
        </a:p>
      </dgm:t>
    </dgm:pt>
    <dgm:pt modelId="{1B1F80F4-E9A5-4A99-A630-6548067B7CB5}" type="pres">
      <dgm:prSet presAssocID="{995C4470-49EF-4BD9-B00A-AD612181AB58}" presName="par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5447532-8740-4202-B6A5-AE63748B9291}" type="pres">
      <dgm:prSet presAssocID="{CD410504-9F7F-47AE-B46E-CE985680360F}" presName="child" presStyleLbl="alignAccFollowNode1" presStyleIdx="0" presStyleCnt="3" custLinFactNeighborX="1199" custLinFactNeighborY="-1366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AEA63C-96B5-40D4-900F-409598FDB0C1}" type="pres">
      <dgm:prSet presAssocID="{2B847D36-6E88-4DD3-AABD-579C99426233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A5E1799-26FB-4959-97AA-0FCC22761318}" type="pres">
      <dgm:prSet presAssocID="{F7CED298-1605-4B60-9FC8-0A4C25C5AA00}" presName="child" presStyleLbl="alignAccFollowNode1" presStyleIdx="1" presStyleCnt="3" custLinFactNeighborX="-131" custLinFactNeighborY="5589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BD4BD3-B74D-4AAB-9295-AE19DCC50691}" type="pres">
      <dgm:prSet presAssocID="{1009FF03-5F93-449C-AF20-55447EEE50AB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8C46515F-5745-4BFE-8634-C34D77574BE3}" type="pres">
      <dgm:prSet presAssocID="{87D09C77-9C5B-45C2-ACC9-ACEA66F18198}" presName="child" presStyleLbl="alignAccFollowNode1" presStyleIdx="2" presStyleCnt="3" custLinFactY="19241" custLinFactNeighborX="1199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065195-21C9-4038-9FF9-2470D5AA427E}" type="presOf" srcId="{2B847D36-6E88-4DD3-AABD-579C99426233}" destId="{7CAEA63C-96B5-40D4-900F-409598FDB0C1}" srcOrd="0" destOrd="0" presId="urn:microsoft.com/office/officeart/2005/8/layout/lProcess1"/>
    <dgm:cxn modelId="{E8E95C25-15C1-4B8A-9411-EB5034020043}" type="presOf" srcId="{C53CC6D8-DEFC-45FD-8207-E1ECCC27EA85}" destId="{22D8E0AF-322E-4A8E-BC3C-6E9E9A51F58F}" srcOrd="0" destOrd="0" presId="urn:microsoft.com/office/officeart/2005/8/layout/lProcess1"/>
    <dgm:cxn modelId="{542EFA5A-B279-4120-B9BA-FE4ABDE4AFDD}" srcId="{516A4DDC-76BD-494E-B503-625555CCBC4A}" destId="{87D09C77-9C5B-45C2-ACC9-ACEA66F18198}" srcOrd="2" destOrd="0" parTransId="{A7A65ADC-DB8A-4F76-8458-BC8354307C90}" sibTransId="{8234610D-6FEE-4546-99B0-60EDB0B3BAEC}"/>
    <dgm:cxn modelId="{4AA77046-E682-4309-A3CC-3190922B5508}" type="presOf" srcId="{CD410504-9F7F-47AE-B46E-CE985680360F}" destId="{85447532-8740-4202-B6A5-AE63748B9291}" srcOrd="0" destOrd="0" presId="urn:microsoft.com/office/officeart/2005/8/layout/lProcess1"/>
    <dgm:cxn modelId="{6B045370-B4FF-427A-9929-461476AAE193}" srcId="{516A4DDC-76BD-494E-B503-625555CCBC4A}" destId="{CD410504-9F7F-47AE-B46E-CE985680360F}" srcOrd="0" destOrd="0" parTransId="{995C4470-49EF-4BD9-B00A-AD612181AB58}" sibTransId="{2B847D36-6E88-4DD3-AABD-579C99426233}"/>
    <dgm:cxn modelId="{206D6826-92C5-4EEE-A28E-254E966FF0A0}" srcId="{516A4DDC-76BD-494E-B503-625555CCBC4A}" destId="{F7CED298-1605-4B60-9FC8-0A4C25C5AA00}" srcOrd="1" destOrd="0" parTransId="{618E2D9E-4CAE-48D5-9A0F-94DAE74A2D69}" sibTransId="{1009FF03-5F93-449C-AF20-55447EEE50AB}"/>
    <dgm:cxn modelId="{9E41B2FF-B933-4117-858D-76C75C35C772}" type="presOf" srcId="{516A4DDC-76BD-494E-B503-625555CCBC4A}" destId="{9BBCF6CE-E750-48B6-B333-305BBB100737}" srcOrd="0" destOrd="0" presId="urn:microsoft.com/office/officeart/2005/8/layout/lProcess1"/>
    <dgm:cxn modelId="{7B595755-BE81-46A0-903D-004D1EF6EE33}" srcId="{C53CC6D8-DEFC-45FD-8207-E1ECCC27EA85}" destId="{516A4DDC-76BD-494E-B503-625555CCBC4A}" srcOrd="0" destOrd="0" parTransId="{133DE2D2-6278-469E-8A80-F71EA996A07A}" sibTransId="{AE4D7DCA-0B66-4207-B896-C721B2CB4C13}"/>
    <dgm:cxn modelId="{E5254A0E-1D63-401C-B29F-B9C217ACA979}" type="presOf" srcId="{995C4470-49EF-4BD9-B00A-AD612181AB58}" destId="{1B1F80F4-E9A5-4A99-A630-6548067B7CB5}" srcOrd="0" destOrd="0" presId="urn:microsoft.com/office/officeart/2005/8/layout/lProcess1"/>
    <dgm:cxn modelId="{4B8E1266-1B48-4C3C-8AFA-582CF7D8BF5E}" type="presOf" srcId="{F7CED298-1605-4B60-9FC8-0A4C25C5AA00}" destId="{9A5E1799-26FB-4959-97AA-0FCC22761318}" srcOrd="0" destOrd="0" presId="urn:microsoft.com/office/officeart/2005/8/layout/lProcess1"/>
    <dgm:cxn modelId="{B0004FE3-A080-4550-872B-0ADF2AB7B998}" type="presOf" srcId="{87D09C77-9C5B-45C2-ACC9-ACEA66F18198}" destId="{8C46515F-5745-4BFE-8634-C34D77574BE3}" srcOrd="0" destOrd="0" presId="urn:microsoft.com/office/officeart/2005/8/layout/lProcess1"/>
    <dgm:cxn modelId="{CDE0EE0E-6DE4-4B07-BDE9-FF62F24E783E}" type="presOf" srcId="{1009FF03-5F93-449C-AF20-55447EEE50AB}" destId="{3FBD4BD3-B74D-4AAB-9295-AE19DCC50691}" srcOrd="0" destOrd="0" presId="urn:microsoft.com/office/officeart/2005/8/layout/lProcess1"/>
    <dgm:cxn modelId="{1348901F-2C86-4F01-B129-4C60559BC57E}" type="presParOf" srcId="{22D8E0AF-322E-4A8E-BC3C-6E9E9A51F58F}" destId="{B1443ED3-5E34-456D-8CD9-88B600EDA95F}" srcOrd="0" destOrd="0" presId="urn:microsoft.com/office/officeart/2005/8/layout/lProcess1"/>
    <dgm:cxn modelId="{8CC10F4A-85A2-4D66-AFBB-ED7840CA9457}" type="presParOf" srcId="{B1443ED3-5E34-456D-8CD9-88B600EDA95F}" destId="{9BBCF6CE-E750-48B6-B333-305BBB100737}" srcOrd="0" destOrd="0" presId="urn:microsoft.com/office/officeart/2005/8/layout/lProcess1"/>
    <dgm:cxn modelId="{455DDEA6-312E-4843-A155-1D3098202F9E}" type="presParOf" srcId="{B1443ED3-5E34-456D-8CD9-88B600EDA95F}" destId="{1B1F80F4-E9A5-4A99-A630-6548067B7CB5}" srcOrd="1" destOrd="0" presId="urn:microsoft.com/office/officeart/2005/8/layout/lProcess1"/>
    <dgm:cxn modelId="{B4196BEF-FF98-4C1D-8F0A-E0BA242918B0}" type="presParOf" srcId="{B1443ED3-5E34-456D-8CD9-88B600EDA95F}" destId="{85447532-8740-4202-B6A5-AE63748B9291}" srcOrd="2" destOrd="0" presId="urn:microsoft.com/office/officeart/2005/8/layout/lProcess1"/>
    <dgm:cxn modelId="{1601358B-29D1-4476-806E-69FF2A710E79}" type="presParOf" srcId="{B1443ED3-5E34-456D-8CD9-88B600EDA95F}" destId="{7CAEA63C-96B5-40D4-900F-409598FDB0C1}" srcOrd="3" destOrd="0" presId="urn:microsoft.com/office/officeart/2005/8/layout/lProcess1"/>
    <dgm:cxn modelId="{1A456077-112A-4580-91D4-B7A60B56ACD1}" type="presParOf" srcId="{B1443ED3-5E34-456D-8CD9-88B600EDA95F}" destId="{9A5E1799-26FB-4959-97AA-0FCC22761318}" srcOrd="4" destOrd="0" presId="urn:microsoft.com/office/officeart/2005/8/layout/lProcess1"/>
    <dgm:cxn modelId="{FA0CDE35-613E-4007-B74A-00E02AEB88F8}" type="presParOf" srcId="{B1443ED3-5E34-456D-8CD9-88B600EDA95F}" destId="{3FBD4BD3-B74D-4AAB-9295-AE19DCC50691}" srcOrd="5" destOrd="0" presId="urn:microsoft.com/office/officeart/2005/8/layout/lProcess1"/>
    <dgm:cxn modelId="{624BE5C3-1AF6-4C7D-9394-2FFCCF93444C}" type="presParOf" srcId="{B1443ED3-5E34-456D-8CD9-88B600EDA95F}" destId="{8C46515F-5745-4BFE-8634-C34D77574BE3}" srcOrd="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53CC6D8-DEFC-45FD-8207-E1ECCC27EA85}" type="doc">
      <dgm:prSet loTypeId="urn:microsoft.com/office/officeart/2005/8/layout/lProcess1" loCatId="process" qsTypeId="urn:microsoft.com/office/officeart/2005/8/quickstyle/simple3" qsCatId="simple" csTypeId="urn:microsoft.com/office/officeart/2005/8/colors/colorful4" csCatId="colorful" phldr="1"/>
      <dgm:spPr/>
      <dgm:t>
        <a:bodyPr rtlCol="0"/>
        <a:lstStyle/>
        <a:p>
          <a:pPr rtl="0"/>
          <a:endParaRPr lang="en-US"/>
        </a:p>
      </dgm:t>
    </dgm:pt>
    <dgm:pt modelId="{516A4DDC-76BD-494E-B503-625555CCBC4A}">
      <dgm:prSet phldrT="[Text]" custT="1"/>
      <dgm:spPr>
        <a:ln>
          <a:noFill/>
        </a:ln>
      </dgm:spPr>
      <dgm:t>
        <a:bodyPr rtlCol="0"/>
        <a:lstStyle/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본인 정보 확인</a:t>
          </a:r>
        </a:p>
      </dgm:t>
    </dgm:pt>
    <dgm:pt modelId="{133DE2D2-6278-469E-8A80-F71EA996A07A}" type="parTrans" cxnId="{7B595755-BE81-46A0-903D-004D1EF6EE3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AE4D7DCA-0B66-4207-B896-C721B2CB4C13}" type="sibTrans" cxnId="{7B595755-BE81-46A0-903D-004D1EF6EE3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CD410504-9F7F-47AE-B46E-CE985680360F}">
      <dgm:prSet phldrT="[Text]" custT="1"/>
      <dgm:spPr/>
      <dgm:t>
        <a:bodyPr rtlCol="0"/>
        <a:lstStyle/>
        <a:p>
          <a:pPr rtl="0"/>
          <a:r>
            <a:rPr lang="ko-KR" altLang="en-US" sz="1400" noProof="0" dirty="0" err="1">
              <a:latin typeface="나눔스퀘어라운드 ExtraBold" pitchFamily="50" charset="-127"/>
              <a:ea typeface="나눔스퀘어라운드 ExtraBold" pitchFamily="50" charset="-127"/>
            </a:rPr>
            <a:t>비밀번호칸에</a:t>
          </a:r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 본인 현재 비밀번호 </a:t>
          </a:r>
          <a:endParaRPr lang="en-US" altLang="ko-KR" sz="1400" noProof="0" dirty="0">
            <a:latin typeface="나눔스퀘어라운드 ExtraBold" pitchFamily="50" charset="-127"/>
            <a:ea typeface="나눔스퀘어라운드 ExtraBold" pitchFamily="50" charset="-127"/>
          </a:endParaRPr>
        </a:p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작성</a:t>
          </a:r>
        </a:p>
      </dgm:t>
    </dgm:pt>
    <dgm:pt modelId="{995C4470-49EF-4BD9-B00A-AD612181AB58}" type="parTrans" cxnId="{6B045370-B4FF-427A-9929-461476AAE19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2B847D36-6E88-4DD3-AABD-579C99426233}" type="sibTrans" cxnId="{6B045370-B4FF-427A-9929-461476AAE193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F7CED298-1605-4B60-9FC8-0A4C25C5AA00}">
      <dgm:prSet phldrT="[Text]" custT="1"/>
      <dgm:spPr/>
      <dgm:t>
        <a:bodyPr rtlCol="0"/>
        <a:lstStyle/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탈퇴 버튼 클릭</a:t>
          </a:r>
        </a:p>
      </dgm:t>
    </dgm:pt>
    <dgm:pt modelId="{618E2D9E-4CAE-48D5-9A0F-94DAE74A2D69}" type="parTrans" cxnId="{206D6826-92C5-4EEE-A28E-254E966FF0A0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1009FF03-5F93-449C-AF20-55447EEE50AB}" type="sibTrans" cxnId="{206D6826-92C5-4EEE-A28E-254E966FF0A0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87D09C77-9C5B-45C2-ACC9-ACEA66F18198}">
      <dgm:prSet phldrT="[Text]" custT="1"/>
      <dgm:spPr/>
      <dgm:t>
        <a:bodyPr rtlCol="0"/>
        <a:lstStyle/>
        <a:p>
          <a:pPr rtl="0"/>
          <a:r>
            <a:rPr lang="ko-KR" altLang="en-US" sz="1400" noProof="0" dirty="0">
              <a:latin typeface="나눔스퀘어라운드 ExtraBold" pitchFamily="50" charset="-127"/>
              <a:ea typeface="나눔스퀘어라운드 ExtraBold" pitchFamily="50" charset="-127"/>
            </a:rPr>
            <a:t>관리자 메인 화면으로 넘어간다</a:t>
          </a:r>
        </a:p>
      </dgm:t>
    </dgm:pt>
    <dgm:pt modelId="{A7A65ADC-DB8A-4F76-8458-BC8354307C90}" type="parTrans" cxnId="{542EFA5A-B279-4120-B9BA-FE4ABDE4AFDD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8234610D-6FEE-4546-99B0-60EDB0B3BAEC}" type="sibTrans" cxnId="{542EFA5A-B279-4120-B9BA-FE4ABDE4AFDD}">
      <dgm:prSet/>
      <dgm:spPr/>
      <dgm:t>
        <a:bodyPr rtlCol="0"/>
        <a:lstStyle/>
        <a:p>
          <a:pPr rtl="0"/>
          <a:endParaRPr lang="en-US" sz="140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22D8E0AF-322E-4A8E-BC3C-6E9E9A51F58F}" type="pres">
      <dgm:prSet presAssocID="{C53CC6D8-DEFC-45FD-8207-E1ECCC27EA8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443ED3-5E34-456D-8CD9-88B600EDA95F}" type="pres">
      <dgm:prSet presAssocID="{516A4DDC-76BD-494E-B503-625555CCBC4A}" presName="vertFlow" presStyleCnt="0"/>
      <dgm:spPr/>
    </dgm:pt>
    <dgm:pt modelId="{9BBCF6CE-E750-48B6-B333-305BBB100737}" type="pres">
      <dgm:prSet presAssocID="{516A4DDC-76BD-494E-B503-625555CCBC4A}" presName="header" presStyleLbl="node1" presStyleIdx="0" presStyleCnt="1" custLinFactY="-47925" custLinFactNeighborX="1749" custLinFactNeighborY="-100000"/>
      <dgm:spPr/>
      <dgm:t>
        <a:bodyPr/>
        <a:lstStyle/>
        <a:p>
          <a:pPr latinLnBrk="1"/>
          <a:endParaRPr lang="ko-KR" altLang="en-US"/>
        </a:p>
      </dgm:t>
    </dgm:pt>
    <dgm:pt modelId="{1B1F80F4-E9A5-4A99-A630-6548067B7CB5}" type="pres">
      <dgm:prSet presAssocID="{995C4470-49EF-4BD9-B00A-AD612181AB58}" presName="par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5447532-8740-4202-B6A5-AE63748B9291}" type="pres">
      <dgm:prSet presAssocID="{CD410504-9F7F-47AE-B46E-CE985680360F}" presName="child" presStyleLbl="alignAccFollowNode1" presStyleIdx="0" presStyleCnt="3" custLinFactNeighborX="1199" custLinFactNeighborY="-1366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AEA63C-96B5-40D4-900F-409598FDB0C1}" type="pres">
      <dgm:prSet presAssocID="{2B847D36-6E88-4DD3-AABD-579C99426233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A5E1799-26FB-4959-97AA-0FCC22761318}" type="pres">
      <dgm:prSet presAssocID="{F7CED298-1605-4B60-9FC8-0A4C25C5AA00}" presName="child" presStyleLbl="alignAccFollowNode1" presStyleIdx="1" presStyleCnt="3" custLinFactNeighborX="-131" custLinFactNeighborY="5589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BD4BD3-B74D-4AAB-9295-AE19DCC50691}" type="pres">
      <dgm:prSet presAssocID="{1009FF03-5F93-449C-AF20-55447EEE50AB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8C46515F-5745-4BFE-8634-C34D77574BE3}" type="pres">
      <dgm:prSet presAssocID="{87D09C77-9C5B-45C2-ACC9-ACEA66F18198}" presName="child" presStyleLbl="alignAccFollowNode1" presStyleIdx="2" presStyleCnt="3" custLinFactY="19241" custLinFactNeighborX="1199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A656FC8-40E9-4B7D-836E-57914DA2051A}" type="presOf" srcId="{2B847D36-6E88-4DD3-AABD-579C99426233}" destId="{7CAEA63C-96B5-40D4-900F-409598FDB0C1}" srcOrd="0" destOrd="0" presId="urn:microsoft.com/office/officeart/2005/8/layout/lProcess1"/>
    <dgm:cxn modelId="{DBF03F96-52B6-4F11-8748-0CE34F57EAAD}" type="presOf" srcId="{516A4DDC-76BD-494E-B503-625555CCBC4A}" destId="{9BBCF6CE-E750-48B6-B333-305BBB100737}" srcOrd="0" destOrd="0" presId="urn:microsoft.com/office/officeart/2005/8/layout/lProcess1"/>
    <dgm:cxn modelId="{F4CBB061-DC66-48BD-8A2C-4A25B0E4F8E7}" type="presOf" srcId="{995C4470-49EF-4BD9-B00A-AD612181AB58}" destId="{1B1F80F4-E9A5-4A99-A630-6548067B7CB5}" srcOrd="0" destOrd="0" presId="urn:microsoft.com/office/officeart/2005/8/layout/lProcess1"/>
    <dgm:cxn modelId="{206D6826-92C5-4EEE-A28E-254E966FF0A0}" srcId="{516A4DDC-76BD-494E-B503-625555CCBC4A}" destId="{F7CED298-1605-4B60-9FC8-0A4C25C5AA00}" srcOrd="1" destOrd="0" parTransId="{618E2D9E-4CAE-48D5-9A0F-94DAE74A2D69}" sibTransId="{1009FF03-5F93-449C-AF20-55447EEE50AB}"/>
    <dgm:cxn modelId="{7B595755-BE81-46A0-903D-004D1EF6EE33}" srcId="{C53CC6D8-DEFC-45FD-8207-E1ECCC27EA85}" destId="{516A4DDC-76BD-494E-B503-625555CCBC4A}" srcOrd="0" destOrd="0" parTransId="{133DE2D2-6278-469E-8A80-F71EA996A07A}" sibTransId="{AE4D7DCA-0B66-4207-B896-C721B2CB4C13}"/>
    <dgm:cxn modelId="{82E4B9D0-40B8-4E09-9BEA-09219142D137}" type="presOf" srcId="{CD410504-9F7F-47AE-B46E-CE985680360F}" destId="{85447532-8740-4202-B6A5-AE63748B9291}" srcOrd="0" destOrd="0" presId="urn:microsoft.com/office/officeart/2005/8/layout/lProcess1"/>
    <dgm:cxn modelId="{B4C88058-B386-43F4-945F-5B655192DB07}" type="presOf" srcId="{87D09C77-9C5B-45C2-ACC9-ACEA66F18198}" destId="{8C46515F-5745-4BFE-8634-C34D77574BE3}" srcOrd="0" destOrd="0" presId="urn:microsoft.com/office/officeart/2005/8/layout/lProcess1"/>
    <dgm:cxn modelId="{542EFA5A-B279-4120-B9BA-FE4ABDE4AFDD}" srcId="{516A4DDC-76BD-494E-B503-625555CCBC4A}" destId="{87D09C77-9C5B-45C2-ACC9-ACEA66F18198}" srcOrd="2" destOrd="0" parTransId="{A7A65ADC-DB8A-4F76-8458-BC8354307C90}" sibTransId="{8234610D-6FEE-4546-99B0-60EDB0B3BAEC}"/>
    <dgm:cxn modelId="{D7116DD9-3EA3-4265-AC6A-0A2B35B8330A}" type="presOf" srcId="{C53CC6D8-DEFC-45FD-8207-E1ECCC27EA85}" destId="{22D8E0AF-322E-4A8E-BC3C-6E9E9A51F58F}" srcOrd="0" destOrd="0" presId="urn:microsoft.com/office/officeart/2005/8/layout/lProcess1"/>
    <dgm:cxn modelId="{28CC3A25-C26F-4847-B892-4FCED17D0990}" type="presOf" srcId="{1009FF03-5F93-449C-AF20-55447EEE50AB}" destId="{3FBD4BD3-B74D-4AAB-9295-AE19DCC50691}" srcOrd="0" destOrd="0" presId="urn:microsoft.com/office/officeart/2005/8/layout/lProcess1"/>
    <dgm:cxn modelId="{6B045370-B4FF-427A-9929-461476AAE193}" srcId="{516A4DDC-76BD-494E-B503-625555CCBC4A}" destId="{CD410504-9F7F-47AE-B46E-CE985680360F}" srcOrd="0" destOrd="0" parTransId="{995C4470-49EF-4BD9-B00A-AD612181AB58}" sibTransId="{2B847D36-6E88-4DD3-AABD-579C99426233}"/>
    <dgm:cxn modelId="{7B592531-2C22-4910-8BCB-470B1A23AE76}" type="presOf" srcId="{F7CED298-1605-4B60-9FC8-0A4C25C5AA00}" destId="{9A5E1799-26FB-4959-97AA-0FCC22761318}" srcOrd="0" destOrd="0" presId="urn:microsoft.com/office/officeart/2005/8/layout/lProcess1"/>
    <dgm:cxn modelId="{0501276D-78C9-47FA-84CA-72B374F74A59}" type="presParOf" srcId="{22D8E0AF-322E-4A8E-BC3C-6E9E9A51F58F}" destId="{B1443ED3-5E34-456D-8CD9-88B600EDA95F}" srcOrd="0" destOrd="0" presId="urn:microsoft.com/office/officeart/2005/8/layout/lProcess1"/>
    <dgm:cxn modelId="{4275526D-9F16-4C31-96D8-D98090436876}" type="presParOf" srcId="{B1443ED3-5E34-456D-8CD9-88B600EDA95F}" destId="{9BBCF6CE-E750-48B6-B333-305BBB100737}" srcOrd="0" destOrd="0" presId="urn:microsoft.com/office/officeart/2005/8/layout/lProcess1"/>
    <dgm:cxn modelId="{6C31C5E6-E785-441C-95BC-4CAD87C90A29}" type="presParOf" srcId="{B1443ED3-5E34-456D-8CD9-88B600EDA95F}" destId="{1B1F80F4-E9A5-4A99-A630-6548067B7CB5}" srcOrd="1" destOrd="0" presId="urn:microsoft.com/office/officeart/2005/8/layout/lProcess1"/>
    <dgm:cxn modelId="{43A4067B-909D-4FFC-AD2D-77F98DC8B6D2}" type="presParOf" srcId="{B1443ED3-5E34-456D-8CD9-88B600EDA95F}" destId="{85447532-8740-4202-B6A5-AE63748B9291}" srcOrd="2" destOrd="0" presId="urn:microsoft.com/office/officeart/2005/8/layout/lProcess1"/>
    <dgm:cxn modelId="{071E0B3A-BCF8-4D24-B552-B07161279E31}" type="presParOf" srcId="{B1443ED3-5E34-456D-8CD9-88B600EDA95F}" destId="{7CAEA63C-96B5-40D4-900F-409598FDB0C1}" srcOrd="3" destOrd="0" presId="urn:microsoft.com/office/officeart/2005/8/layout/lProcess1"/>
    <dgm:cxn modelId="{CBACFAFE-9EC3-42A2-9A0D-A29DBED16BAF}" type="presParOf" srcId="{B1443ED3-5E34-456D-8CD9-88B600EDA95F}" destId="{9A5E1799-26FB-4959-97AA-0FCC22761318}" srcOrd="4" destOrd="0" presId="urn:microsoft.com/office/officeart/2005/8/layout/lProcess1"/>
    <dgm:cxn modelId="{29E4E51C-4060-4ED8-97A9-4ECD6AF18F2F}" type="presParOf" srcId="{B1443ED3-5E34-456D-8CD9-88B600EDA95F}" destId="{3FBD4BD3-B74D-4AAB-9295-AE19DCC50691}" srcOrd="5" destOrd="0" presId="urn:microsoft.com/office/officeart/2005/8/layout/lProcess1"/>
    <dgm:cxn modelId="{470C4806-665D-4274-AEF3-6083DBC69932}" type="presParOf" srcId="{B1443ED3-5E34-456D-8CD9-88B600EDA95F}" destId="{8C46515F-5745-4BFE-8634-C34D77574BE3}" srcOrd="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CF6CE-E750-48B6-B333-305BBB100737}">
      <dsp:nvSpPr>
        <dsp:cNvPr id="0" name=""/>
        <dsp:cNvSpPr/>
      </dsp:nvSpPr>
      <dsp:spPr>
        <a:xfrm>
          <a:off x="145678" y="0"/>
          <a:ext cx="2667000" cy="6667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신규 입력 클릭</a:t>
          </a:r>
        </a:p>
      </dsp:txBody>
      <dsp:txXfrm>
        <a:off x="165206" y="19528"/>
        <a:ext cx="2627944" cy="627694"/>
      </dsp:txXfrm>
    </dsp:sp>
    <dsp:sp modelId="{1B1F80F4-E9A5-4A99-A630-6548067B7CB5}">
      <dsp:nvSpPr>
        <dsp:cNvPr id="0" name=""/>
        <dsp:cNvSpPr/>
      </dsp:nvSpPr>
      <dsp:spPr>
        <a:xfrm rot="5577992">
          <a:off x="1397437" y="725090"/>
          <a:ext cx="116837" cy="116681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447532-8740-4202-B6A5-AE63748B9291}">
      <dsp:nvSpPr>
        <dsp:cNvPr id="0" name=""/>
        <dsp:cNvSpPr/>
      </dsp:nvSpPr>
      <dsp:spPr>
        <a:xfrm>
          <a:off x="99033" y="900112"/>
          <a:ext cx="2667000" cy="66675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각종 정보 입력</a:t>
          </a:r>
        </a:p>
      </dsp:txBody>
      <dsp:txXfrm>
        <a:off x="118561" y="919640"/>
        <a:ext cx="2627944" cy="627694"/>
      </dsp:txXfrm>
    </dsp:sp>
    <dsp:sp modelId="{7CAEA63C-96B5-40D4-900F-409598FDB0C1}">
      <dsp:nvSpPr>
        <dsp:cNvPr id="0" name=""/>
        <dsp:cNvSpPr/>
      </dsp:nvSpPr>
      <dsp:spPr>
        <a:xfrm rot="5400000">
          <a:off x="1374192" y="1625203"/>
          <a:ext cx="116681" cy="116681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59BBFF8-CE50-41AE-9B5E-F6026BBE4F45}">
      <dsp:nvSpPr>
        <dsp:cNvPr id="0" name=""/>
        <dsp:cNvSpPr/>
      </dsp:nvSpPr>
      <dsp:spPr>
        <a:xfrm>
          <a:off x="99033" y="1800225"/>
          <a:ext cx="2667000" cy="66675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3837973"/>
            <a:satOff val="-20420"/>
            <a:lumOff val="-1163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3837973"/>
              <a:satOff val="-20420"/>
              <a:lumOff val="-116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DB</a:t>
          </a: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정보와 입력한 중복 </a:t>
          </a:r>
          <a:r>
            <a:rPr lang="en-US" altLang="ko-KR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ID/PW </a:t>
          </a: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비교</a:t>
          </a:r>
        </a:p>
      </dsp:txBody>
      <dsp:txXfrm>
        <a:off x="118561" y="1819753"/>
        <a:ext cx="2627944" cy="627694"/>
      </dsp:txXfrm>
    </dsp:sp>
    <dsp:sp modelId="{A65C4264-24F4-4122-844B-F5E582EC0111}">
      <dsp:nvSpPr>
        <dsp:cNvPr id="0" name=""/>
        <dsp:cNvSpPr/>
      </dsp:nvSpPr>
      <dsp:spPr>
        <a:xfrm rot="5400000">
          <a:off x="1374192" y="2525315"/>
          <a:ext cx="116681" cy="116681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A5E1799-26FB-4959-97AA-0FCC22761318}">
      <dsp:nvSpPr>
        <dsp:cNvPr id="0" name=""/>
        <dsp:cNvSpPr/>
      </dsp:nvSpPr>
      <dsp:spPr>
        <a:xfrm>
          <a:off x="99033" y="2700337"/>
          <a:ext cx="2667000" cy="66675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7675946"/>
            <a:satOff val="-40841"/>
            <a:lumOff val="-2327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7675946"/>
              <a:satOff val="-40841"/>
              <a:lumOff val="-232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회원가입 성공</a:t>
          </a:r>
        </a:p>
      </dsp:txBody>
      <dsp:txXfrm>
        <a:off x="118561" y="2719865"/>
        <a:ext cx="2627944" cy="627694"/>
      </dsp:txXfrm>
    </dsp:sp>
    <dsp:sp modelId="{3FBD4BD3-B74D-4AAB-9295-AE19DCC50691}">
      <dsp:nvSpPr>
        <dsp:cNvPr id="0" name=""/>
        <dsp:cNvSpPr/>
      </dsp:nvSpPr>
      <dsp:spPr>
        <a:xfrm rot="5400000">
          <a:off x="1374192" y="3425428"/>
          <a:ext cx="116681" cy="116681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C46515F-5745-4BFE-8634-C34D77574BE3}">
      <dsp:nvSpPr>
        <dsp:cNvPr id="0" name=""/>
        <dsp:cNvSpPr/>
      </dsp:nvSpPr>
      <dsp:spPr>
        <a:xfrm>
          <a:off x="99033" y="3600450"/>
          <a:ext cx="2667000" cy="66675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메인 화면으로 넘어간다</a:t>
          </a:r>
        </a:p>
      </dsp:txBody>
      <dsp:txXfrm>
        <a:off x="118561" y="3619978"/>
        <a:ext cx="2627944" cy="627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CF6CE-E750-48B6-B333-305BBB100737}">
      <dsp:nvSpPr>
        <dsp:cNvPr id="0" name=""/>
        <dsp:cNvSpPr/>
      </dsp:nvSpPr>
      <dsp:spPr>
        <a:xfrm>
          <a:off x="2208" y="0"/>
          <a:ext cx="2862857" cy="7157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각종 정보 입력</a:t>
          </a:r>
        </a:p>
      </dsp:txBody>
      <dsp:txXfrm>
        <a:off x="23171" y="20963"/>
        <a:ext cx="2820931" cy="673788"/>
      </dsp:txXfrm>
    </dsp:sp>
    <dsp:sp modelId="{1B1F80F4-E9A5-4A99-A630-6548067B7CB5}">
      <dsp:nvSpPr>
        <dsp:cNvPr id="0" name=""/>
        <dsp:cNvSpPr/>
      </dsp:nvSpPr>
      <dsp:spPr>
        <a:xfrm rot="5400000">
          <a:off x="1297962" y="924439"/>
          <a:ext cx="271350" cy="1252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447532-8740-4202-B6A5-AE63748B9291}">
      <dsp:nvSpPr>
        <dsp:cNvPr id="0" name=""/>
        <dsp:cNvSpPr/>
      </dsp:nvSpPr>
      <dsp:spPr>
        <a:xfrm>
          <a:off x="2208" y="1258414"/>
          <a:ext cx="2862857" cy="71571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가입 클릭</a:t>
          </a:r>
        </a:p>
      </dsp:txBody>
      <dsp:txXfrm>
        <a:off x="23171" y="1279377"/>
        <a:ext cx="2820931" cy="673788"/>
      </dsp:txXfrm>
    </dsp:sp>
    <dsp:sp modelId="{7CAEA63C-96B5-40D4-900F-409598FDB0C1}">
      <dsp:nvSpPr>
        <dsp:cNvPr id="0" name=""/>
        <dsp:cNvSpPr/>
      </dsp:nvSpPr>
      <dsp:spPr>
        <a:xfrm rot="5406656">
          <a:off x="1282793" y="2123868"/>
          <a:ext cx="299478" cy="1252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A5E1799-26FB-4959-97AA-0FCC22761318}">
      <dsp:nvSpPr>
        <dsp:cNvPr id="0" name=""/>
        <dsp:cNvSpPr/>
      </dsp:nvSpPr>
      <dsp:spPr>
        <a:xfrm>
          <a:off x="0" y="2398857"/>
          <a:ext cx="2862857" cy="71571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5756959"/>
            <a:satOff val="-30630"/>
            <a:lumOff val="-1745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5756959"/>
              <a:satOff val="-30630"/>
              <a:lumOff val="-17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회원 가입 성공</a:t>
          </a:r>
        </a:p>
      </dsp:txBody>
      <dsp:txXfrm>
        <a:off x="20963" y="2419820"/>
        <a:ext cx="2820931" cy="673788"/>
      </dsp:txXfrm>
    </dsp:sp>
    <dsp:sp modelId="{3FBD4BD3-B74D-4AAB-9295-AE19DCC50691}">
      <dsp:nvSpPr>
        <dsp:cNvPr id="0" name=""/>
        <dsp:cNvSpPr/>
      </dsp:nvSpPr>
      <dsp:spPr>
        <a:xfrm rot="5393414">
          <a:off x="1276700" y="3270403"/>
          <a:ext cx="311664" cy="1252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C46515F-5745-4BFE-8634-C34D77574BE3}">
      <dsp:nvSpPr>
        <dsp:cNvPr id="0" name=""/>
        <dsp:cNvSpPr/>
      </dsp:nvSpPr>
      <dsp:spPr>
        <a:xfrm>
          <a:off x="2208" y="3551485"/>
          <a:ext cx="2862857" cy="71571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관리자 메인 화면으로 넘어간다</a:t>
          </a:r>
        </a:p>
      </dsp:txBody>
      <dsp:txXfrm>
        <a:off x="23171" y="3572448"/>
        <a:ext cx="2820931" cy="6737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CF6CE-E750-48B6-B333-305BBB100737}">
      <dsp:nvSpPr>
        <dsp:cNvPr id="0" name=""/>
        <dsp:cNvSpPr/>
      </dsp:nvSpPr>
      <dsp:spPr>
        <a:xfrm>
          <a:off x="2208" y="0"/>
          <a:ext cx="2862857" cy="7157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회원 가입 된 정보 확인</a:t>
          </a:r>
        </a:p>
      </dsp:txBody>
      <dsp:txXfrm>
        <a:off x="23171" y="20963"/>
        <a:ext cx="2820931" cy="673788"/>
      </dsp:txXfrm>
    </dsp:sp>
    <dsp:sp modelId="{1B1F80F4-E9A5-4A99-A630-6548067B7CB5}">
      <dsp:nvSpPr>
        <dsp:cNvPr id="0" name=""/>
        <dsp:cNvSpPr/>
      </dsp:nvSpPr>
      <dsp:spPr>
        <a:xfrm rot="5400000">
          <a:off x="1297962" y="924439"/>
          <a:ext cx="271350" cy="1252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447532-8740-4202-B6A5-AE63748B9291}">
      <dsp:nvSpPr>
        <dsp:cNvPr id="0" name=""/>
        <dsp:cNvSpPr/>
      </dsp:nvSpPr>
      <dsp:spPr>
        <a:xfrm>
          <a:off x="2208" y="1258414"/>
          <a:ext cx="2862857" cy="71571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한번 클릭 시 정보 수정 </a:t>
          </a:r>
        </a:p>
      </dsp:txBody>
      <dsp:txXfrm>
        <a:off x="23171" y="1279377"/>
        <a:ext cx="2820931" cy="673788"/>
      </dsp:txXfrm>
    </dsp:sp>
    <dsp:sp modelId="{7CAEA63C-96B5-40D4-900F-409598FDB0C1}">
      <dsp:nvSpPr>
        <dsp:cNvPr id="0" name=""/>
        <dsp:cNvSpPr/>
      </dsp:nvSpPr>
      <dsp:spPr>
        <a:xfrm rot="5406656">
          <a:off x="1282793" y="2123868"/>
          <a:ext cx="299478" cy="1252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A5E1799-26FB-4959-97AA-0FCC22761318}">
      <dsp:nvSpPr>
        <dsp:cNvPr id="0" name=""/>
        <dsp:cNvSpPr/>
      </dsp:nvSpPr>
      <dsp:spPr>
        <a:xfrm>
          <a:off x="0" y="2398857"/>
          <a:ext cx="2862857" cy="71571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5756959"/>
            <a:satOff val="-30630"/>
            <a:lumOff val="-1745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5756959"/>
              <a:satOff val="-30630"/>
              <a:lumOff val="-17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정보 수정 성공</a:t>
          </a:r>
        </a:p>
      </dsp:txBody>
      <dsp:txXfrm>
        <a:off x="20963" y="2419820"/>
        <a:ext cx="2820931" cy="673788"/>
      </dsp:txXfrm>
    </dsp:sp>
    <dsp:sp modelId="{3FBD4BD3-B74D-4AAB-9295-AE19DCC50691}">
      <dsp:nvSpPr>
        <dsp:cNvPr id="0" name=""/>
        <dsp:cNvSpPr/>
      </dsp:nvSpPr>
      <dsp:spPr>
        <a:xfrm rot="5393414">
          <a:off x="1276700" y="3270403"/>
          <a:ext cx="311664" cy="1252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C46515F-5745-4BFE-8634-C34D77574BE3}">
      <dsp:nvSpPr>
        <dsp:cNvPr id="0" name=""/>
        <dsp:cNvSpPr/>
      </dsp:nvSpPr>
      <dsp:spPr>
        <a:xfrm>
          <a:off x="2208" y="3551485"/>
          <a:ext cx="2862857" cy="71571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관리자 메인 화면으로 넘어간다</a:t>
          </a:r>
        </a:p>
      </dsp:txBody>
      <dsp:txXfrm>
        <a:off x="23171" y="3572448"/>
        <a:ext cx="2820931" cy="6737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CF6CE-E750-48B6-B333-305BBB100737}">
      <dsp:nvSpPr>
        <dsp:cNvPr id="0" name=""/>
        <dsp:cNvSpPr/>
      </dsp:nvSpPr>
      <dsp:spPr>
        <a:xfrm>
          <a:off x="2208" y="0"/>
          <a:ext cx="2862857" cy="7157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입력된 정보 확인</a:t>
          </a:r>
        </a:p>
      </dsp:txBody>
      <dsp:txXfrm>
        <a:off x="23171" y="20963"/>
        <a:ext cx="2820931" cy="673788"/>
      </dsp:txXfrm>
    </dsp:sp>
    <dsp:sp modelId="{1B1F80F4-E9A5-4A99-A630-6548067B7CB5}">
      <dsp:nvSpPr>
        <dsp:cNvPr id="0" name=""/>
        <dsp:cNvSpPr/>
      </dsp:nvSpPr>
      <dsp:spPr>
        <a:xfrm rot="5400000">
          <a:off x="1297962" y="924439"/>
          <a:ext cx="271350" cy="1252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447532-8740-4202-B6A5-AE63748B9291}">
      <dsp:nvSpPr>
        <dsp:cNvPr id="0" name=""/>
        <dsp:cNvSpPr/>
      </dsp:nvSpPr>
      <dsp:spPr>
        <a:xfrm>
          <a:off x="2208" y="1258414"/>
          <a:ext cx="2862857" cy="71571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동일한 아이디와 비밀번호 확인</a:t>
          </a:r>
        </a:p>
      </dsp:txBody>
      <dsp:txXfrm>
        <a:off x="23171" y="1279377"/>
        <a:ext cx="2820931" cy="673788"/>
      </dsp:txXfrm>
    </dsp:sp>
    <dsp:sp modelId="{7CAEA63C-96B5-40D4-900F-409598FDB0C1}">
      <dsp:nvSpPr>
        <dsp:cNvPr id="0" name=""/>
        <dsp:cNvSpPr/>
      </dsp:nvSpPr>
      <dsp:spPr>
        <a:xfrm rot="5406656">
          <a:off x="1282793" y="2123868"/>
          <a:ext cx="299478" cy="1252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A5E1799-26FB-4959-97AA-0FCC22761318}">
      <dsp:nvSpPr>
        <dsp:cNvPr id="0" name=""/>
        <dsp:cNvSpPr/>
      </dsp:nvSpPr>
      <dsp:spPr>
        <a:xfrm>
          <a:off x="0" y="2398857"/>
          <a:ext cx="2862857" cy="71571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5756959"/>
            <a:satOff val="-30630"/>
            <a:lumOff val="-1745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5756959"/>
              <a:satOff val="-30630"/>
              <a:lumOff val="-17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가입이 정상적으로 이루어지지 않음</a:t>
          </a:r>
        </a:p>
      </dsp:txBody>
      <dsp:txXfrm>
        <a:off x="20963" y="2419820"/>
        <a:ext cx="2820931" cy="673788"/>
      </dsp:txXfrm>
    </dsp:sp>
    <dsp:sp modelId="{3FBD4BD3-B74D-4AAB-9295-AE19DCC50691}">
      <dsp:nvSpPr>
        <dsp:cNvPr id="0" name=""/>
        <dsp:cNvSpPr/>
      </dsp:nvSpPr>
      <dsp:spPr>
        <a:xfrm rot="5393414">
          <a:off x="1276700" y="3270403"/>
          <a:ext cx="311664" cy="1252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C46515F-5745-4BFE-8634-C34D77574BE3}">
      <dsp:nvSpPr>
        <dsp:cNvPr id="0" name=""/>
        <dsp:cNvSpPr/>
      </dsp:nvSpPr>
      <dsp:spPr>
        <a:xfrm>
          <a:off x="2208" y="3551485"/>
          <a:ext cx="2862857" cy="71571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재입력 화면으로 넘어간다</a:t>
          </a:r>
        </a:p>
      </dsp:txBody>
      <dsp:txXfrm>
        <a:off x="23171" y="3572448"/>
        <a:ext cx="2820931" cy="6737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CF6CE-E750-48B6-B333-305BBB100737}">
      <dsp:nvSpPr>
        <dsp:cNvPr id="0" name=""/>
        <dsp:cNvSpPr/>
      </dsp:nvSpPr>
      <dsp:spPr>
        <a:xfrm>
          <a:off x="2208" y="0"/>
          <a:ext cx="2862857" cy="7157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본인 정보 확인</a:t>
          </a:r>
        </a:p>
      </dsp:txBody>
      <dsp:txXfrm>
        <a:off x="23171" y="20963"/>
        <a:ext cx="2820931" cy="673788"/>
      </dsp:txXfrm>
    </dsp:sp>
    <dsp:sp modelId="{1B1F80F4-E9A5-4A99-A630-6548067B7CB5}">
      <dsp:nvSpPr>
        <dsp:cNvPr id="0" name=""/>
        <dsp:cNvSpPr/>
      </dsp:nvSpPr>
      <dsp:spPr>
        <a:xfrm rot="5400000">
          <a:off x="1297962" y="924439"/>
          <a:ext cx="271350" cy="1252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447532-8740-4202-B6A5-AE63748B9291}">
      <dsp:nvSpPr>
        <dsp:cNvPr id="0" name=""/>
        <dsp:cNvSpPr/>
      </dsp:nvSpPr>
      <dsp:spPr>
        <a:xfrm>
          <a:off x="2208" y="1258414"/>
          <a:ext cx="2862857" cy="71571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err="1">
              <a:latin typeface="나눔스퀘어라운드 ExtraBold" pitchFamily="50" charset="-127"/>
              <a:ea typeface="나눔스퀘어라운드 ExtraBold" pitchFamily="50" charset="-127"/>
            </a:rPr>
            <a:t>비밀번호칸에</a:t>
          </a: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 본인 현재 비밀번호 </a:t>
          </a:r>
          <a:endParaRPr lang="en-US" altLang="ko-KR" sz="1400" kern="1200" noProof="0" dirty="0">
            <a:latin typeface="나눔스퀘어라운드 ExtraBold" pitchFamily="50" charset="-127"/>
            <a:ea typeface="나눔스퀘어라운드 ExtraBold" pitchFamily="50" charset="-127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작성</a:t>
          </a:r>
        </a:p>
      </dsp:txBody>
      <dsp:txXfrm>
        <a:off x="23171" y="1279377"/>
        <a:ext cx="2820931" cy="673788"/>
      </dsp:txXfrm>
    </dsp:sp>
    <dsp:sp modelId="{7CAEA63C-96B5-40D4-900F-409598FDB0C1}">
      <dsp:nvSpPr>
        <dsp:cNvPr id="0" name=""/>
        <dsp:cNvSpPr/>
      </dsp:nvSpPr>
      <dsp:spPr>
        <a:xfrm rot="5406656">
          <a:off x="1282793" y="2123868"/>
          <a:ext cx="299478" cy="1252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A5E1799-26FB-4959-97AA-0FCC22761318}">
      <dsp:nvSpPr>
        <dsp:cNvPr id="0" name=""/>
        <dsp:cNvSpPr/>
      </dsp:nvSpPr>
      <dsp:spPr>
        <a:xfrm>
          <a:off x="0" y="2398857"/>
          <a:ext cx="2862857" cy="71571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5756959"/>
            <a:satOff val="-30630"/>
            <a:lumOff val="-1745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5756959"/>
              <a:satOff val="-30630"/>
              <a:lumOff val="-17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탈퇴 버튼 클릭</a:t>
          </a:r>
        </a:p>
      </dsp:txBody>
      <dsp:txXfrm>
        <a:off x="20963" y="2419820"/>
        <a:ext cx="2820931" cy="673788"/>
      </dsp:txXfrm>
    </dsp:sp>
    <dsp:sp modelId="{3FBD4BD3-B74D-4AAB-9295-AE19DCC50691}">
      <dsp:nvSpPr>
        <dsp:cNvPr id="0" name=""/>
        <dsp:cNvSpPr/>
      </dsp:nvSpPr>
      <dsp:spPr>
        <a:xfrm rot="5393414">
          <a:off x="1276700" y="3270403"/>
          <a:ext cx="311664" cy="1252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C46515F-5745-4BFE-8634-C34D77574BE3}">
      <dsp:nvSpPr>
        <dsp:cNvPr id="0" name=""/>
        <dsp:cNvSpPr/>
      </dsp:nvSpPr>
      <dsp:spPr>
        <a:xfrm>
          <a:off x="2208" y="3551485"/>
          <a:ext cx="2862857" cy="71571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관리자 메인 화면으로 넘어간다</a:t>
          </a:r>
        </a:p>
      </dsp:txBody>
      <dsp:txXfrm>
        <a:off x="23171" y="3572448"/>
        <a:ext cx="2820931" cy="6737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CF6CE-E750-48B6-B333-305BBB100737}">
      <dsp:nvSpPr>
        <dsp:cNvPr id="0" name=""/>
        <dsp:cNvSpPr/>
      </dsp:nvSpPr>
      <dsp:spPr>
        <a:xfrm>
          <a:off x="2208" y="0"/>
          <a:ext cx="2862857" cy="7157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본인 정보 확인</a:t>
          </a:r>
        </a:p>
      </dsp:txBody>
      <dsp:txXfrm>
        <a:off x="23171" y="20963"/>
        <a:ext cx="2820931" cy="673788"/>
      </dsp:txXfrm>
    </dsp:sp>
    <dsp:sp modelId="{1B1F80F4-E9A5-4A99-A630-6548067B7CB5}">
      <dsp:nvSpPr>
        <dsp:cNvPr id="0" name=""/>
        <dsp:cNvSpPr/>
      </dsp:nvSpPr>
      <dsp:spPr>
        <a:xfrm rot="5400000">
          <a:off x="1297962" y="924439"/>
          <a:ext cx="271350" cy="1252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447532-8740-4202-B6A5-AE63748B9291}">
      <dsp:nvSpPr>
        <dsp:cNvPr id="0" name=""/>
        <dsp:cNvSpPr/>
      </dsp:nvSpPr>
      <dsp:spPr>
        <a:xfrm>
          <a:off x="2208" y="1258414"/>
          <a:ext cx="2862857" cy="71571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err="1">
              <a:latin typeface="나눔스퀘어라운드 ExtraBold" pitchFamily="50" charset="-127"/>
              <a:ea typeface="나눔스퀘어라운드 ExtraBold" pitchFamily="50" charset="-127"/>
            </a:rPr>
            <a:t>비밀번호칸에</a:t>
          </a: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 본인 현재 비밀번호 </a:t>
          </a:r>
          <a:endParaRPr lang="en-US" altLang="ko-KR" sz="1400" kern="1200" noProof="0" dirty="0">
            <a:latin typeface="나눔스퀘어라운드 ExtraBold" pitchFamily="50" charset="-127"/>
            <a:ea typeface="나눔스퀘어라운드 ExtraBold" pitchFamily="50" charset="-127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작성</a:t>
          </a:r>
        </a:p>
      </dsp:txBody>
      <dsp:txXfrm>
        <a:off x="23171" y="1279377"/>
        <a:ext cx="2820931" cy="673788"/>
      </dsp:txXfrm>
    </dsp:sp>
    <dsp:sp modelId="{7CAEA63C-96B5-40D4-900F-409598FDB0C1}">
      <dsp:nvSpPr>
        <dsp:cNvPr id="0" name=""/>
        <dsp:cNvSpPr/>
      </dsp:nvSpPr>
      <dsp:spPr>
        <a:xfrm rot="5406656">
          <a:off x="1282793" y="2123868"/>
          <a:ext cx="299478" cy="1252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A5E1799-26FB-4959-97AA-0FCC22761318}">
      <dsp:nvSpPr>
        <dsp:cNvPr id="0" name=""/>
        <dsp:cNvSpPr/>
      </dsp:nvSpPr>
      <dsp:spPr>
        <a:xfrm>
          <a:off x="0" y="2398857"/>
          <a:ext cx="2862857" cy="71571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5756959"/>
            <a:satOff val="-30630"/>
            <a:lumOff val="-1745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5756959"/>
              <a:satOff val="-30630"/>
              <a:lumOff val="-17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탈퇴 버튼 클릭</a:t>
          </a:r>
        </a:p>
      </dsp:txBody>
      <dsp:txXfrm>
        <a:off x="20963" y="2419820"/>
        <a:ext cx="2820931" cy="673788"/>
      </dsp:txXfrm>
    </dsp:sp>
    <dsp:sp modelId="{3FBD4BD3-B74D-4AAB-9295-AE19DCC50691}">
      <dsp:nvSpPr>
        <dsp:cNvPr id="0" name=""/>
        <dsp:cNvSpPr/>
      </dsp:nvSpPr>
      <dsp:spPr>
        <a:xfrm rot="5393414">
          <a:off x="1276700" y="3270403"/>
          <a:ext cx="311664" cy="12525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C46515F-5745-4BFE-8634-C34D77574BE3}">
      <dsp:nvSpPr>
        <dsp:cNvPr id="0" name=""/>
        <dsp:cNvSpPr/>
      </dsp:nvSpPr>
      <dsp:spPr>
        <a:xfrm>
          <a:off x="2208" y="3551485"/>
          <a:ext cx="2862857" cy="71571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>
              <a:latin typeface="나눔스퀘어라운드 ExtraBold" pitchFamily="50" charset="-127"/>
              <a:ea typeface="나눔스퀘어라운드 ExtraBold" pitchFamily="50" charset="-127"/>
            </a:rPr>
            <a:t>관리자 메인 화면으로 넘어간다</a:t>
          </a:r>
        </a:p>
      </dsp:txBody>
      <dsp:txXfrm>
        <a:off x="23171" y="3572448"/>
        <a:ext cx="2820931" cy="673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134FA-4F3E-457C-A542-D01A767ABD59}" type="datetimeFigureOut">
              <a:rPr lang="ko-KR" altLang="en-US" smtClean="0"/>
              <a:pPr/>
              <a:t>2019-12-04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62D71-89C3-40E8-9F8D-A33587168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67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E4A1-D3C4-478B-87F1-27580C735E7B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BB91-2361-4309-A191-6C4F6A56154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0537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E4A1-D3C4-478B-87F1-27580C735E7B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BB91-2361-4309-A191-6C4F6A56154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18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E4A1-D3C4-478B-87F1-27580C735E7B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BB91-2361-4309-A191-6C4F6A56154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373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E4A1-D3C4-478B-87F1-27580C735E7B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BB91-2361-4309-A191-6C4F6A56154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1864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8205-ED20-4D01-9C72-A6A684BB0148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8287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8205-ED20-4D01-9C72-A6A684BB0148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536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8205-ED20-4D01-9C72-A6A684BB0148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125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8205-ED20-4D01-9C72-A6A684BB0148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262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8205-ED20-4D01-9C72-A6A684BB0148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3290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8205-ED20-4D01-9C72-A6A684BB0148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006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8205-ED20-4D01-9C72-A6A684BB0148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02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E4A1-D3C4-478B-87F1-27580C735E7B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BB91-2361-4309-A191-6C4F6A56154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0030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8205-ED20-4D01-9C72-A6A684BB0148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1350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8205-ED20-4D01-9C72-A6A684BB0148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7465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8205-ED20-4D01-9C72-A6A684BB0148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392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8205-ED20-4D01-9C72-A6A684BB0148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6721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E4A1-D3C4-478B-87F1-27580C735E7B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BB91-2361-4309-A191-6C4F6A56154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739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E4A1-D3C4-478B-87F1-27580C735E7B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BB91-2361-4309-A191-6C4F6A56154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5491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E4A1-D3C4-478B-87F1-27580C735E7B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BB91-2361-4309-A191-6C4F6A56154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649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E4A1-D3C4-478B-87F1-27580C735E7B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BB91-2361-4309-A191-6C4F6A56154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39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1"/>
            <a:ext cx="1221956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E4A1-D3C4-478B-87F1-27580C735E7B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BB91-2361-4309-A191-6C4F6A56154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5122" name="Picture 2" descr="C:\Users\D7701\Desktop\학교 로고 (배경 투명) - 복사본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863" y="6391275"/>
            <a:ext cx="1766888" cy="29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64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E4A1-D3C4-478B-87F1-27580C735E7B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BB91-2361-4309-A191-6C4F6A56154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538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BE4A1-D3C4-478B-87F1-27580C735E7B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BB91-2361-4309-A191-6C4F6A56154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77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BE4A1-D3C4-478B-87F1-27580C735E7B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7BB91-2361-4309-A191-6C4F6A56154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15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38205-ED20-4D01-9C72-A6A684BB0148}" type="datetimeFigureOut">
              <a:rPr lang="ko-KR" altLang="en-US" smtClean="0"/>
              <a:pPr/>
              <a:t>2019-12-04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045CC-3C10-44FC-9F29-0B8B6CF20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42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openxmlformats.org/officeDocument/2006/relationships/image" Target="../media/image22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21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openxmlformats.org/officeDocument/2006/relationships/image" Target="../media/image27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Java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8718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60000"/>
                </a:schemeClr>
              </a:gs>
              <a:gs pos="25000">
                <a:schemeClr val="tx1">
                  <a:lumMod val="95000"/>
                  <a:lumOff val="5000"/>
                  <a:alpha val="70000"/>
                </a:schemeClr>
              </a:gs>
              <a:gs pos="69000">
                <a:schemeClr val="tx1">
                  <a:lumMod val="95000"/>
                  <a:lumOff val="5000"/>
                  <a:alpha val="80000"/>
                </a:schemeClr>
              </a:gs>
              <a:gs pos="100000">
                <a:schemeClr val="tx1">
                  <a:lumMod val="85000"/>
                  <a:lumOff val="15000"/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616" y="4128658"/>
            <a:ext cx="3625515" cy="60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Java 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기말 프로젝트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7095" y="5116367"/>
            <a:ext cx="4684294" cy="481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927" y="5165011"/>
            <a:ext cx="564682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학교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동의과학대학교 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학과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: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컴퓨터정보과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발표일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: 2019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년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12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월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05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일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목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발표자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: 201612692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김준성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, 201929196 -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설재혁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2927" y="4710487"/>
            <a:ext cx="376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(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회원 정보 관리 시스템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0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88366" y="414780"/>
            <a:ext cx="10800" cy="62405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829" y="650449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835114"/>
            <a:ext cx="1555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기능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0829" y="1419890"/>
            <a:ext cx="2441542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829" y="1941922"/>
            <a:ext cx="24415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01 |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프로그램 소개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r>
              <a:rPr lang="en-US" altLang="ko-KR" sz="2000" dirty="0">
                <a:solidFill>
                  <a:srgbClr val="437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02 | </a:t>
            </a:r>
            <a:r>
              <a:rPr lang="ko-KR" altLang="en-US" sz="2000" dirty="0">
                <a:solidFill>
                  <a:srgbClr val="437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세부 기능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63711" y="414780"/>
            <a:ext cx="8823489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63711" y="1390549"/>
            <a:ext cx="8823489" cy="10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32868" y="650449"/>
            <a:ext cx="8525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③ </a:t>
            </a:r>
            <a:r>
              <a:rPr lang="ko-KR" altLang="en-US" sz="28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회원 가입 후 관리자 메인 화면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411" y="2204747"/>
            <a:ext cx="6103940" cy="277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" name="내용 개체 틀 8" descr="프로세스 목록형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4904417"/>
              </p:ext>
            </p:extLst>
          </p:nvPr>
        </p:nvGraphicFramePr>
        <p:xfrm>
          <a:off x="9193585" y="1560922"/>
          <a:ext cx="2865066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309844" y="5889909"/>
            <a:ext cx="2701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↑ 진행 순서도</a:t>
            </a:r>
            <a:endParaRPr lang="en-US" altLang="ko-KR" sz="1600" dirty="0">
              <a:solidFill>
                <a:srgbClr val="2951F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2691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 animBg="1"/>
      <p:bldP spid="10" grpId="0" animBg="1"/>
      <p:bldP spid="11" grpId="0"/>
      <p:bldGraphic spid="12" grpId="0">
        <p:bldAsOne/>
      </p:bldGraphic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88366" y="414780"/>
            <a:ext cx="10800" cy="62405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829" y="650449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835114"/>
            <a:ext cx="1555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기능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0829" y="1419890"/>
            <a:ext cx="2441542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829" y="1941922"/>
            <a:ext cx="24415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01 |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프로그램 소개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r>
              <a:rPr lang="en-US" altLang="ko-KR" sz="2000" dirty="0">
                <a:solidFill>
                  <a:srgbClr val="437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02 | </a:t>
            </a:r>
            <a:r>
              <a:rPr lang="ko-KR" altLang="en-US" sz="2000" dirty="0">
                <a:solidFill>
                  <a:srgbClr val="437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세부 기능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63711" y="414780"/>
            <a:ext cx="8823489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63711" y="1390549"/>
            <a:ext cx="8823489" cy="10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32867" y="736174"/>
            <a:ext cx="85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④ </a:t>
            </a:r>
            <a:r>
              <a:rPr lang="ko-KR" altLang="en-US" sz="20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회원 </a:t>
            </a:r>
            <a:r>
              <a:rPr lang="ko-KR" altLang="en-US" sz="2000" b="1" dirty="0" err="1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가입시</a:t>
            </a:r>
            <a:r>
              <a:rPr lang="ko-KR" altLang="en-US" sz="20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동일</a:t>
            </a:r>
            <a:r>
              <a:rPr lang="ko-KR" altLang="en-US" sz="20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한 아이디와 비밀번호를 사용하는 사람이 있을 경우</a:t>
            </a:r>
          </a:p>
        </p:txBody>
      </p:sp>
      <p:graphicFrame>
        <p:nvGraphicFramePr>
          <p:cNvPr id="12" name="내용 개체 틀 8" descr="프로세스 목록형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8801413"/>
              </p:ext>
            </p:extLst>
          </p:nvPr>
        </p:nvGraphicFramePr>
        <p:xfrm>
          <a:off x="9193585" y="1560922"/>
          <a:ext cx="2865066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309844" y="5889909"/>
            <a:ext cx="2701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↑ 진행 순서도</a:t>
            </a:r>
            <a:endParaRPr lang="en-US" altLang="ko-KR" sz="1600" dirty="0">
              <a:solidFill>
                <a:srgbClr val="2951F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391413" y="1560922"/>
            <a:ext cx="3209925" cy="4695825"/>
            <a:chOff x="4391413" y="1560922"/>
            <a:chExt cx="3209925" cy="469582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1413" y="1560922"/>
              <a:ext cx="3209925" cy="4695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BDE3621-A1E3-4D8E-998E-6F70DBDC7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2784" y="4653250"/>
              <a:ext cx="3147181" cy="1287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36506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 animBg="1"/>
      <p:bldP spid="10" grpId="0" animBg="1"/>
      <p:bldP spid="11" grpId="0"/>
      <p:bldGraphic spid="12" grpId="0">
        <p:bldAsOne/>
      </p:bldGraphic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88366" y="414780"/>
            <a:ext cx="10800" cy="62405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829" y="650449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835114"/>
            <a:ext cx="1555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기능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0829" y="1419890"/>
            <a:ext cx="2441542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829" y="1941922"/>
            <a:ext cx="24415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01 |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프로그램 소개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r>
              <a:rPr lang="en-US" altLang="ko-KR" sz="2000" dirty="0">
                <a:solidFill>
                  <a:srgbClr val="437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02 | </a:t>
            </a:r>
            <a:r>
              <a:rPr lang="ko-KR" altLang="en-US" sz="2000" dirty="0">
                <a:solidFill>
                  <a:srgbClr val="437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세부 기능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63711" y="414780"/>
            <a:ext cx="8823489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63711" y="1390549"/>
            <a:ext cx="8823489" cy="10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86375" y="650449"/>
            <a:ext cx="897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⑤ </a:t>
            </a:r>
            <a:r>
              <a:rPr lang="ko-KR" altLang="en-US" sz="28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회원 가입 후 </a:t>
            </a:r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탈퇴</a:t>
            </a:r>
            <a:r>
              <a:rPr lang="ko-KR" altLang="en-US" sz="28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할 경우</a:t>
            </a:r>
          </a:p>
        </p:txBody>
      </p:sp>
      <p:graphicFrame>
        <p:nvGraphicFramePr>
          <p:cNvPr id="12" name="내용 개체 틀 8" descr="프로세스 목록형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925604"/>
              </p:ext>
            </p:extLst>
          </p:nvPr>
        </p:nvGraphicFramePr>
        <p:xfrm>
          <a:off x="9193585" y="1560922"/>
          <a:ext cx="2865066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309844" y="5889909"/>
            <a:ext cx="2701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↑ 진행 순서도</a:t>
            </a:r>
            <a:endParaRPr lang="en-US" altLang="ko-KR" sz="1600" dirty="0">
              <a:solidFill>
                <a:srgbClr val="2951F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86375" y="1532637"/>
            <a:ext cx="6087611" cy="4695825"/>
            <a:chOff x="2986375" y="1532637"/>
            <a:chExt cx="6087611" cy="469582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375" y="1532637"/>
              <a:ext cx="3200400" cy="4695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386" y="1687617"/>
              <a:ext cx="2514600" cy="1114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꺾인 연결선 2"/>
            <p:cNvCxnSpPr>
              <a:stCxn id="5122" idx="3"/>
              <a:endCxn id="5123" idx="1"/>
            </p:cNvCxnSpPr>
            <p:nvPr/>
          </p:nvCxnSpPr>
          <p:spPr>
            <a:xfrm flipV="1">
              <a:off x="6186775" y="2244830"/>
              <a:ext cx="372611" cy="1635720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386" y="4069727"/>
              <a:ext cx="2514600" cy="1114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588" y="3270454"/>
              <a:ext cx="2304195" cy="2207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직선 화살표 연결선 14"/>
            <p:cNvCxnSpPr>
              <a:stCxn id="5123" idx="2"/>
              <a:endCxn id="5125" idx="0"/>
            </p:cNvCxnSpPr>
            <p:nvPr/>
          </p:nvCxnSpPr>
          <p:spPr>
            <a:xfrm>
              <a:off x="7816686" y="2802042"/>
              <a:ext cx="0" cy="4684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5125" idx="2"/>
              <a:endCxn id="5124" idx="0"/>
            </p:cNvCxnSpPr>
            <p:nvPr/>
          </p:nvCxnSpPr>
          <p:spPr>
            <a:xfrm>
              <a:off x="7816686" y="3491215"/>
              <a:ext cx="0" cy="5785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664588" y="3535051"/>
              <a:ext cx="1069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FF000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현재 비밀번호 입력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59386" y="5306701"/>
              <a:ext cx="2514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FF000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※ </a:t>
              </a:r>
              <a:r>
                <a:rPr lang="ko-KR" altLang="en-US" sz="1200" dirty="0">
                  <a:solidFill>
                    <a:srgbClr val="FF000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비밀번호 </a:t>
              </a:r>
              <a:r>
                <a:rPr lang="ko-KR" altLang="en-US" sz="1200" dirty="0" err="1">
                  <a:solidFill>
                    <a:srgbClr val="FF000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미입력</a:t>
              </a:r>
              <a:r>
                <a:rPr lang="ko-KR" altLang="en-US" sz="1200" dirty="0">
                  <a:solidFill>
                    <a:srgbClr val="FF000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 후 탈퇴 버튼을</a:t>
              </a:r>
              <a:endParaRPr lang="en-US" altLang="ko-KR" sz="1200" dirty="0">
                <a:solidFill>
                  <a:srgbClr val="FF0000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FF000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    누를 경우 탈퇴가 이루어지지 않음</a:t>
              </a:r>
              <a:r>
                <a:rPr lang="en-US" altLang="ko-KR" sz="1200" dirty="0">
                  <a:solidFill>
                    <a:srgbClr val="FF000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.</a:t>
              </a:r>
              <a:endParaRPr lang="ko-KR" altLang="en-US" sz="1200" dirty="0">
                <a:solidFill>
                  <a:srgbClr val="FF0000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6E76794-A648-4A9D-B48C-98667940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9249" y="4156909"/>
              <a:ext cx="2403832" cy="1027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83498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 animBg="1"/>
      <p:bldP spid="10" grpId="0" animBg="1"/>
      <p:bldP spid="11" grpId="0"/>
      <p:bldGraphic spid="12" grpId="0">
        <p:bldAsOne/>
      </p:bldGraphic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88366" y="414780"/>
            <a:ext cx="10800" cy="62405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829" y="650449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835114"/>
            <a:ext cx="1555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기능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0829" y="1419890"/>
            <a:ext cx="2441542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829" y="1941922"/>
            <a:ext cx="24415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01 |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프로그램 소개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r>
              <a:rPr lang="en-US" altLang="ko-KR" sz="2000" dirty="0">
                <a:solidFill>
                  <a:srgbClr val="437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02 | </a:t>
            </a:r>
            <a:r>
              <a:rPr lang="ko-KR" altLang="en-US" sz="2000" dirty="0">
                <a:solidFill>
                  <a:srgbClr val="437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세부 기능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63711" y="414780"/>
            <a:ext cx="8823489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63711" y="1390549"/>
            <a:ext cx="8823489" cy="10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86375" y="650449"/>
            <a:ext cx="897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⑤ </a:t>
            </a:r>
            <a:r>
              <a:rPr lang="ko-KR" altLang="en-US" sz="28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회원 가입 후 </a:t>
            </a:r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수정</a:t>
            </a:r>
            <a:r>
              <a:rPr lang="ko-KR" altLang="en-US" sz="28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할 경우</a:t>
            </a:r>
          </a:p>
        </p:txBody>
      </p:sp>
      <p:graphicFrame>
        <p:nvGraphicFramePr>
          <p:cNvPr id="12" name="내용 개체 틀 8" descr="프로세스 목록형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3877808"/>
              </p:ext>
            </p:extLst>
          </p:nvPr>
        </p:nvGraphicFramePr>
        <p:xfrm>
          <a:off x="9193585" y="1560922"/>
          <a:ext cx="2865066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309844" y="5889909"/>
            <a:ext cx="2701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↑ 진행 순서도</a:t>
            </a:r>
            <a:endParaRPr lang="en-US" altLang="ko-KR" sz="1600" dirty="0">
              <a:solidFill>
                <a:srgbClr val="2951F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895599" y="1648802"/>
            <a:ext cx="6190079" cy="4967533"/>
            <a:chOff x="2895599" y="1648802"/>
            <a:chExt cx="6190079" cy="4967533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5600" y="1648803"/>
              <a:ext cx="2324100" cy="3410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328" y="1648802"/>
              <a:ext cx="2324100" cy="3410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3" name="직선 화살표 연결선 22"/>
            <p:cNvCxnSpPr>
              <a:stCxn id="6146" idx="3"/>
              <a:endCxn id="6147" idx="1"/>
            </p:cNvCxnSpPr>
            <p:nvPr/>
          </p:nvCxnSpPr>
          <p:spPr>
            <a:xfrm flipV="1">
              <a:off x="5219700" y="3353834"/>
              <a:ext cx="144662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5711220" y="3408491"/>
              <a:ext cx="46358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변경</a:t>
              </a:r>
            </a:p>
          </p:txBody>
        </p: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078" y="5501910"/>
              <a:ext cx="2514600" cy="1114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0" name="직선 화살표 연결선 29"/>
            <p:cNvCxnSpPr>
              <a:stCxn id="6147" idx="2"/>
              <a:endCxn id="6148" idx="0"/>
            </p:cNvCxnSpPr>
            <p:nvPr/>
          </p:nvCxnSpPr>
          <p:spPr>
            <a:xfrm>
              <a:off x="7828378" y="5058865"/>
              <a:ext cx="0" cy="4430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9" name="직선 화살표 연결선 6148"/>
            <p:cNvCxnSpPr>
              <a:stCxn id="6148" idx="1"/>
              <a:endCxn id="6150" idx="3"/>
            </p:cNvCxnSpPr>
            <p:nvPr/>
          </p:nvCxnSpPr>
          <p:spPr>
            <a:xfrm flipH="1" flipV="1">
              <a:off x="6034288" y="6052091"/>
              <a:ext cx="536790" cy="70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50" name="Picture 5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612"/>
            <a:stretch/>
          </p:blipFill>
          <p:spPr bwMode="auto">
            <a:xfrm>
              <a:off x="2895599" y="5819455"/>
              <a:ext cx="3138689" cy="465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직사각형 49"/>
            <p:cNvSpPr/>
            <p:nvPr/>
          </p:nvSpPr>
          <p:spPr>
            <a:xfrm>
              <a:off x="6070889" y="6089963"/>
              <a:ext cx="4635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변경</a:t>
              </a:r>
              <a:endParaRPr lang="en-US" altLang="ko-KR" sz="1200" dirty="0">
                <a:solidFill>
                  <a:srgbClr val="FF0000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F000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완료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F9E8854-14B2-4C70-BC61-D72DDFEA2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8346" y="4435097"/>
              <a:ext cx="2698889" cy="876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32460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 animBg="1"/>
      <p:bldP spid="10" grpId="0" animBg="1"/>
      <p:bldP spid="11" grpId="0"/>
      <p:bldGraphic spid="12" grpId="0">
        <p:bldAsOne/>
      </p:bldGraphic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2"/>
            <a:ext cx="12192000" cy="68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-9474"/>
            <a:ext cx="12192000" cy="6879459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908435" y="871072"/>
            <a:ext cx="2947481" cy="2947481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26972" y="757649"/>
            <a:ext cx="2947481" cy="2947481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24946" y="871072"/>
            <a:ext cx="2947481" cy="2947481"/>
          </a:xfrm>
          <a:prstGeom prst="ellipse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024945" y="814231"/>
            <a:ext cx="2947481" cy="29474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66690" y="768965"/>
            <a:ext cx="2947481" cy="29474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908435" y="757649"/>
            <a:ext cx="2947481" cy="2947481"/>
          </a:xfrm>
          <a:prstGeom prst="ellipse">
            <a:avLst/>
          </a:prstGeom>
          <a:solidFill>
            <a:schemeClr val="accent1">
              <a:lumMod val="40000"/>
              <a:lumOff val="6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05608" y="1375456"/>
            <a:ext cx="1780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003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32489" y="2262771"/>
            <a:ext cx="1526400" cy="360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1229" y="2344812"/>
            <a:ext cx="2034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DB</a:t>
            </a: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데이터베이스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967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88366" y="414780"/>
            <a:ext cx="10800" cy="62405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829" y="650449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055" y="835114"/>
            <a:ext cx="2120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DB 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데이터베이스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0829" y="1419890"/>
            <a:ext cx="2441542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828" y="1941922"/>
            <a:ext cx="2554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437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01 | DB  </a:t>
            </a:r>
            <a:r>
              <a:rPr lang="ko-KR" altLang="en-US" sz="2000" dirty="0">
                <a:solidFill>
                  <a:srgbClr val="437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구성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63711" y="414780"/>
            <a:ext cx="8823489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63711" y="1390549"/>
            <a:ext cx="8823489" cy="10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32868" y="650449"/>
            <a:ext cx="8525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DB(</a:t>
            </a:r>
            <a:r>
              <a:rPr lang="ko-KR" altLang="en-US" sz="28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데이터베이스</a:t>
            </a:r>
            <a:r>
              <a:rPr lang="en-US" altLang="ko-KR" sz="28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) </a:t>
            </a:r>
            <a:r>
              <a:rPr lang="ko-KR" altLang="en-US" sz="28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구성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032868" y="1538287"/>
            <a:ext cx="9159132" cy="4669264"/>
            <a:chOff x="3032868" y="1538287"/>
            <a:chExt cx="9159132" cy="4669264"/>
          </a:xfrm>
        </p:grpSpPr>
        <p:sp>
          <p:nvSpPr>
            <p:cNvPr id="13" name="TextBox 12"/>
            <p:cNvSpPr txBox="1"/>
            <p:nvPr/>
          </p:nvSpPr>
          <p:spPr>
            <a:xfrm>
              <a:off x="3063711" y="4144971"/>
              <a:ext cx="9128289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00B05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↑</a:t>
              </a:r>
              <a:r>
                <a:rPr lang="en-US" altLang="ko-KR" sz="1600" b="1" dirty="0">
                  <a:solidFill>
                    <a:srgbClr val="00B05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 </a:t>
              </a:r>
              <a:r>
                <a:rPr lang="en-US" altLang="ko-KR" sz="1600" b="1" dirty="0" err="1">
                  <a:solidFill>
                    <a:srgbClr val="00B05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tb_member</a:t>
              </a:r>
              <a:r>
                <a:rPr lang="en-US" altLang="ko-KR" sz="1600" b="1" dirty="0">
                  <a:solidFill>
                    <a:srgbClr val="00B05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 Table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( id(</a:t>
              </a:r>
              <a:r>
                <a:rPr lang="ko-KR" altLang="en-US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아이디</a:t>
              </a:r>
              <a:r>
                <a:rPr lang="en-US" altLang="ko-KR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), </a:t>
              </a:r>
              <a:r>
                <a:rPr lang="en-US" altLang="ko-KR" sz="1100" b="1" dirty="0" err="1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pwd</a:t>
              </a:r>
              <a:r>
                <a:rPr lang="en-US" altLang="ko-KR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(</a:t>
              </a:r>
              <a:r>
                <a:rPr lang="ko-KR" altLang="en-US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비밀번호</a:t>
              </a:r>
              <a:r>
                <a:rPr lang="en-US" altLang="ko-KR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), Name(</a:t>
              </a:r>
              <a:r>
                <a:rPr lang="ko-KR" altLang="en-US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이름</a:t>
              </a:r>
              <a:r>
                <a:rPr lang="en-US" altLang="ko-KR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), </a:t>
              </a:r>
              <a:r>
                <a:rPr lang="en-US" altLang="ko-KR" sz="1100" b="1" dirty="0" err="1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tel</a:t>
              </a:r>
              <a:r>
                <a:rPr lang="en-US" altLang="ko-KR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(</a:t>
              </a:r>
              <a:r>
                <a:rPr lang="ko-KR" altLang="en-US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연락처</a:t>
              </a:r>
              <a:r>
                <a:rPr lang="en-US" altLang="ko-KR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), </a:t>
              </a:r>
              <a:r>
                <a:rPr lang="en-US" altLang="ko-KR" sz="1100" b="1" dirty="0" err="1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addr</a:t>
              </a:r>
              <a:r>
                <a:rPr lang="en-US" altLang="ko-KR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(</a:t>
              </a:r>
              <a:r>
                <a:rPr lang="ko-KR" altLang="en-US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주소</a:t>
              </a:r>
              <a:r>
                <a:rPr lang="en-US" altLang="ko-KR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), birth(</a:t>
              </a:r>
              <a:r>
                <a:rPr lang="ko-KR" altLang="en-US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생년월일</a:t>
              </a:r>
              <a:r>
                <a:rPr lang="en-US" altLang="ko-KR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), job(</a:t>
              </a:r>
              <a:r>
                <a:rPr lang="ko-KR" altLang="en-US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직업</a:t>
              </a:r>
              <a:r>
                <a:rPr lang="en-US" altLang="ko-KR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), gender(</a:t>
              </a:r>
              <a:r>
                <a:rPr lang="ko-KR" altLang="en-US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성별</a:t>
              </a:r>
              <a:r>
                <a:rPr lang="en-US" altLang="ko-KR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), email(</a:t>
              </a:r>
              <a:r>
                <a:rPr lang="ko-KR" altLang="en-US" sz="1100" b="1" dirty="0" err="1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이메일</a:t>
              </a:r>
              <a:r>
                <a:rPr lang="en-US" altLang="ko-KR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), intro(</a:t>
              </a:r>
              <a:r>
                <a:rPr lang="ko-KR" altLang="en-US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소개</a:t>
              </a:r>
              <a:r>
                <a:rPr lang="en-US" altLang="ko-KR" sz="1100" b="1" dirty="0">
                  <a:solidFill>
                    <a:srgbClr val="7030A0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) )</a:t>
              </a:r>
            </a:p>
          </p:txBody>
        </p:sp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2868" y="1538287"/>
              <a:ext cx="6810375" cy="2466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C44296A-4E63-4C1B-93BB-EB9A94B58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6098" y="4956537"/>
              <a:ext cx="6877403" cy="1251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73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 animBg="1"/>
      <p:bldP spid="10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7478812" y="1014919"/>
            <a:ext cx="2947481" cy="2947481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7711833" y="914398"/>
            <a:ext cx="2947481" cy="2947481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7711834" y="1066799"/>
            <a:ext cx="2947481" cy="2947481"/>
          </a:xfrm>
          <a:prstGeom prst="ellipse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478811" y="938718"/>
            <a:ext cx="2947481" cy="29474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560274" y="940275"/>
            <a:ext cx="2947481" cy="29474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636054" y="938718"/>
            <a:ext cx="2947481" cy="2947481"/>
          </a:xfrm>
          <a:prstGeom prst="ellipse">
            <a:avLst/>
          </a:prstGeom>
          <a:solidFill>
            <a:schemeClr val="accent1">
              <a:lumMod val="40000"/>
              <a:lumOff val="6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5584" y="1710434"/>
            <a:ext cx="1780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004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32465" y="2597749"/>
            <a:ext cx="1526400" cy="360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05584" y="2683066"/>
            <a:ext cx="178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후기 및 소감</a:t>
            </a:r>
          </a:p>
        </p:txBody>
      </p:sp>
    </p:spTree>
    <p:extLst>
      <p:ext uri="{BB962C8B-B14F-4D97-AF65-F5344CB8AC3E}">
        <p14:creationId xmlns:p14="http://schemas.microsoft.com/office/powerpoint/2010/main" val="3737865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88366" y="414780"/>
            <a:ext cx="10800" cy="62405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829" y="650449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835114"/>
            <a:ext cx="1555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후기 및 소감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0829" y="1419890"/>
            <a:ext cx="2441542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828" y="1941922"/>
            <a:ext cx="2648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437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01 | </a:t>
            </a:r>
            <a:r>
              <a:rPr lang="ko-KR" altLang="en-US" sz="2000" dirty="0">
                <a:solidFill>
                  <a:srgbClr val="437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진행 및 발표 소감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63711" y="414780"/>
            <a:ext cx="8823489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63711" y="1390549"/>
            <a:ext cx="8823489" cy="10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32868" y="650449"/>
            <a:ext cx="8525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진행 및 발표 소감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063710" y="1480257"/>
            <a:ext cx="8823489" cy="1125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본 프로젝트를 진행하면서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많은 어려움과 난관에 수없이 부딪혔지만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팀원과 함께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서로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어려움과 난관을 헤쳐나가며 우리 팀만의 프로그램을 만들 수 있게 되어 뿌듯했습니다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.</a:t>
            </a:r>
          </a:p>
        </p:txBody>
      </p:sp>
      <p:pic>
        <p:nvPicPr>
          <p:cNvPr id="6150" name="Picture 6" descr="관련 이미지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25" y="3749015"/>
            <a:ext cx="2682875" cy="268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0846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 animBg="1"/>
      <p:bldP spid="10" grpId="0" animBg="1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Java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-29183"/>
            <a:ext cx="12192000" cy="688718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60000"/>
                </a:schemeClr>
              </a:gs>
              <a:gs pos="25000">
                <a:schemeClr val="tx1">
                  <a:lumMod val="95000"/>
                  <a:lumOff val="5000"/>
                  <a:alpha val="70000"/>
                </a:schemeClr>
              </a:gs>
              <a:gs pos="69000">
                <a:schemeClr val="tx1">
                  <a:lumMod val="95000"/>
                  <a:lumOff val="5000"/>
                  <a:alpha val="80000"/>
                </a:schemeClr>
              </a:gs>
              <a:gs pos="100000">
                <a:schemeClr val="tx1">
                  <a:lumMod val="85000"/>
                  <a:lumOff val="15000"/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54313" y="2897772"/>
            <a:ext cx="8048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감사합니다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!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36206" y="3641778"/>
            <a:ext cx="8166226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797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876" y="2797521"/>
            <a:ext cx="1180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001</a:t>
            </a:r>
            <a:endParaRPr lang="ko-KR" altLang="en-US" sz="3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89278" y="2797513"/>
            <a:ext cx="1184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002</a:t>
            </a:r>
            <a:endParaRPr lang="ko-KR" altLang="en-US" sz="3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4949" y="2797518"/>
            <a:ext cx="966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004</a:t>
            </a:r>
            <a:endParaRPr lang="ko-KR" altLang="en-US" sz="32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13547" y="2797517"/>
            <a:ext cx="1046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003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326" y="3719819"/>
            <a:ext cx="1749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프로그램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소개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91972" y="3725252"/>
            <a:ext cx="1776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기능 소개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16242" y="3719819"/>
            <a:ext cx="2432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DB (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데이터베이스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447644" y="3719819"/>
            <a:ext cx="1584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후기 및 소감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0571" y="4296836"/>
            <a:ext cx="15849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01 |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제작 동기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02 |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역할 분담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91972" y="4296836"/>
            <a:ext cx="1976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01 |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프로그램 소개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02 |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세부 기능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219564" cy="220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410657" y="4235255"/>
            <a:ext cx="2099600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01 | DB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구성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447643" y="4235255"/>
            <a:ext cx="2430031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01 |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진행 및 발표 소감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72494" y="3452854"/>
            <a:ext cx="10226872" cy="1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219564" cy="2189816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875" y="1495214"/>
            <a:ext cx="1524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목 차</a:t>
            </a:r>
          </a:p>
        </p:txBody>
      </p:sp>
      <p:sp>
        <p:nvSpPr>
          <p:cNvPr id="5" name="직사각형 4"/>
          <p:cNvSpPr/>
          <p:nvPr/>
        </p:nvSpPr>
        <p:spPr>
          <a:xfrm flipV="1">
            <a:off x="440225" y="2270848"/>
            <a:ext cx="11350800" cy="4571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64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8418612" y="697614"/>
            <a:ext cx="2947481" cy="2947481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51633" y="597093"/>
            <a:ext cx="2947481" cy="2947481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8651634" y="749494"/>
            <a:ext cx="2947481" cy="2947481"/>
          </a:xfrm>
          <a:prstGeom prst="ellipse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8418611" y="621413"/>
            <a:ext cx="2947481" cy="29474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500074" y="622970"/>
            <a:ext cx="2947481" cy="29474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575854" y="621413"/>
            <a:ext cx="2947481" cy="2947481"/>
          </a:xfrm>
          <a:prstGeom prst="ellipse">
            <a:avLst/>
          </a:prstGeom>
          <a:solidFill>
            <a:schemeClr val="accent1">
              <a:lumMod val="40000"/>
              <a:lumOff val="6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45384" y="1393129"/>
            <a:ext cx="1780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001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172265" y="2280444"/>
            <a:ext cx="1526400" cy="360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45384" y="2365761"/>
            <a:ext cx="1898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프로그램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870015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88366" y="414780"/>
            <a:ext cx="10800" cy="62405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829" y="650449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835114"/>
            <a:ext cx="1740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프로그램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0829" y="1419890"/>
            <a:ext cx="2441542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829" y="1941922"/>
            <a:ext cx="244154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437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01 | </a:t>
            </a:r>
            <a:r>
              <a:rPr lang="ko-KR" altLang="en-US" sz="2000" dirty="0">
                <a:solidFill>
                  <a:srgbClr val="437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제작 동기</a:t>
            </a:r>
            <a:endParaRPr lang="en-US" altLang="ko-KR" sz="2000" dirty="0">
              <a:solidFill>
                <a:srgbClr val="4376A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02 |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역할 분담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63711" y="414780"/>
            <a:ext cx="8823489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63711" y="1390549"/>
            <a:ext cx="8823489" cy="10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32868" y="650449"/>
            <a:ext cx="8525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“</a:t>
            </a:r>
            <a:r>
              <a:rPr lang="ko-KR" altLang="en-US" sz="28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회원 정보 관리 시스템</a:t>
            </a:r>
            <a:r>
              <a:rPr lang="en-US" altLang="ko-KR" sz="28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”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을 제작하게 된 동기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063710" y="1480257"/>
            <a:ext cx="88996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학기 기말 프로젝트를 위해 생각하던 중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E-Campus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에 접속하던 중 저희의 정보를 관리하는 프로그램을 만들어보자 해서 </a:t>
            </a:r>
            <a:r>
              <a:rPr lang="en-US" altLang="ko-KR" sz="2000" b="1" dirty="0">
                <a:solidFill>
                  <a:srgbClr val="2951FB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“</a:t>
            </a:r>
            <a:r>
              <a:rPr lang="ko-KR" altLang="en-US" sz="2000" b="1" dirty="0">
                <a:solidFill>
                  <a:srgbClr val="2951FB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회원 정보 관리 시스템</a:t>
            </a:r>
            <a:r>
              <a:rPr lang="en-US" altLang="ko-KR" sz="2000" b="1" dirty="0">
                <a:solidFill>
                  <a:srgbClr val="2951FB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”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을 제작하게 되었습니다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.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12" name="Picture 2" descr="회원 일러스트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732" y1="30875" x2="49196" y2="34317"/>
                        <a14:foregroundMark x1="52626" y1="31268" x2="50482" y2="35202"/>
                        <a14:foregroundMark x1="52090" y1="34808" x2="52090" y2="37168"/>
                        <a14:foregroundMark x1="54341" y1="37168" x2="45338" y2="38151"/>
                        <a14:foregroundMark x1="55305" y1="34022" x2="37085" y2="29990"/>
                        <a14:foregroundMark x1="36442" y1="28712" x2="44587" y2="37365"/>
                        <a14:foregroundMark x1="64309" y1="26549" x2="58092" y2="34317"/>
                        <a14:foregroundMark x1="60236" y1="34022" x2="59486" y2="36283"/>
                        <a14:foregroundMark x1="64094" y1="30383" x2="58735" y2="36775"/>
                        <a14:foregroundMark x1="62379" y1="35005" x2="60665" y2="35398"/>
                        <a14:foregroundMark x1="60236" y1="36185" x2="57771" y2="37955"/>
                        <a14:foregroundMark x1="49839" y1="35202" x2="45445" y2="35595"/>
                        <a14:foregroundMark x1="43516" y1="31170" x2="43194" y2="37070"/>
                        <a14:foregroundMark x1="43516" y1="36676" x2="47160" y2="36971"/>
                        <a14:foregroundMark x1="44802" y1="36775" x2="42658" y2="37070"/>
                        <a14:foregroundMark x1="42229" y1="36775" x2="47910" y2="37660"/>
                        <a14:foregroundMark x1="50375" y1="35005" x2="46195" y2="36382"/>
                        <a14:backgroundMark x1="54019" y1="66568" x2="33441" y2="73255"/>
                        <a14:backgroundMark x1="54019" y1="73255" x2="39014" y2="72566"/>
                        <a14:backgroundMark x1="30332" y1="28712" x2="33869" y2="41396"/>
                        <a14:backgroundMark x1="29904" y1="28024" x2="21436" y2="39528"/>
                        <a14:backgroundMark x1="29368" y1="33923" x2="29153" y2="85742"/>
                        <a14:backgroundMark x1="33333" y1="84661" x2="67631" y2="84267"/>
                        <a14:backgroundMark x1="67738" y1="84267" x2="65166" y2="51131"/>
                        <a14:backgroundMark x1="65595" y1="48181" x2="28189" y2="37856"/>
                        <a14:backgroundMark x1="70311" y1="29990" x2="73312" y2="58407"/>
                        <a14:backgroundMark x1="76635" y1="28417" x2="74169" y2="73353"/>
                        <a14:backgroundMark x1="77063" y1="32842" x2="77492" y2="79843"/>
                        <a14:backgroundMark x1="75241" y1="39725" x2="73741" y2="77581"/>
                        <a14:backgroundMark x1="75348" y1="50836" x2="76635" y2="87807"/>
                        <a14:backgroundMark x1="75670" y1="56244" x2="75884" y2="84661"/>
                        <a14:backgroundMark x1="75670" y1="72566" x2="49518" y2="83776"/>
                        <a14:backgroundMark x1="65166" y1="78466" x2="47481" y2="87021"/>
                        <a14:backgroundMark x1="69453" y1="81023" x2="54234" y2="85447"/>
                        <a14:backgroundMark x1="78028" y1="83186" x2="53162" y2="86627"/>
                        <a14:backgroundMark x1="70740" y1="86627" x2="42337" y2="87512"/>
                        <a14:backgroundMark x1="48339" y1="87316" x2="29582" y2="86332"/>
                        <a14:backgroundMark x1="55091" y1="85152" x2="25080" y2="84759"/>
                        <a14:backgroundMark x1="53483" y1="84267" x2="26581" y2="72960"/>
                        <a14:backgroundMark x1="57878" y1="75615" x2="22937" y2="72075"/>
                        <a14:backgroundMark x1="57878" y1="71976" x2="35155" y2="68928"/>
                        <a14:backgroundMark x1="26795" y1="32842" x2="21758" y2="26844"/>
                        <a14:backgroundMark x1="35477" y1="26942" x2="35477" y2="26942"/>
                        <a14:backgroundMark x1="65916" y1="27040" x2="65916" y2="27040"/>
                        <a14:backgroundMark x1="65273" y1="26942" x2="65273" y2="26942"/>
                        <a14:backgroundMark x1="66131" y1="28319" x2="66131" y2="28319"/>
                        <a14:backgroundMark x1="67524" y1="28909" x2="67524" y2="28909"/>
                        <a14:backgroundMark x1="66452" y1="31957" x2="66452" y2="31957"/>
                        <a14:backgroundMark x1="64630" y1="37660" x2="64630" y2="37660"/>
                        <a14:backgroundMark x1="61951" y1="40413" x2="61951" y2="40413"/>
                        <a14:backgroundMark x1="68382" y1="37955" x2="68382" y2="37955"/>
                        <a14:backgroundMark x1="68489" y1="36775" x2="68489" y2="36775"/>
                        <a14:backgroundMark x1="68810" y1="35005" x2="68810" y2="35005"/>
                        <a14:backgroundMark x1="68810" y1="35005" x2="68810" y2="35005"/>
                        <a14:backgroundMark x1="67310" y1="34907" x2="67310" y2="34907"/>
                        <a14:backgroundMark x1="67310" y1="34907" x2="67310" y2="34907"/>
                        <a14:backgroundMark x1="65916" y1="35103" x2="65916" y2="35103"/>
                        <a14:backgroundMark x1="65916" y1="35103" x2="65916" y2="35103"/>
                        <a14:backgroundMark x1="63237" y1="37266" x2="63237" y2="37266"/>
                        <a14:backgroundMark x1="63237" y1="37266" x2="63237" y2="37266"/>
                        <a14:backgroundMark x1="60665" y1="39725" x2="60665" y2="39725"/>
                        <a14:backgroundMark x1="60665" y1="39725" x2="60665" y2="39725"/>
                        <a14:backgroundMark x1="66238" y1="39725" x2="66238" y2="39725"/>
                        <a14:backgroundMark x1="66238" y1="39725" x2="66238" y2="39725"/>
                        <a14:backgroundMark x1="69561" y1="38151" x2="54234" y2="40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61" t="12811" r="34071" b="59264"/>
          <a:stretch/>
        </p:blipFill>
        <p:spPr bwMode="auto">
          <a:xfrm>
            <a:off x="9448800" y="3535051"/>
            <a:ext cx="27432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5031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 animBg="1"/>
      <p:bldP spid="10" grpId="0" animBg="1"/>
      <p:bldP spid="11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88366" y="414780"/>
            <a:ext cx="10800" cy="62405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829" y="650449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835114"/>
            <a:ext cx="1788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프로그램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0829" y="1419890"/>
            <a:ext cx="2441542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829" y="1941922"/>
            <a:ext cx="24415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01 |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제작 동기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r>
              <a:rPr lang="en-US" altLang="ko-KR" sz="2000" dirty="0">
                <a:solidFill>
                  <a:srgbClr val="437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02 | </a:t>
            </a:r>
            <a:r>
              <a:rPr lang="ko-KR" altLang="en-US" sz="2000" dirty="0">
                <a:solidFill>
                  <a:srgbClr val="437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역할 분담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63711" y="414780"/>
            <a:ext cx="8823489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63711" y="1390549"/>
            <a:ext cx="8823489" cy="10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32868" y="650449"/>
            <a:ext cx="8525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“</a:t>
            </a:r>
            <a:r>
              <a:rPr lang="ko-KR" altLang="en-US" sz="28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회원 정보 관리 시스템</a:t>
            </a:r>
            <a:r>
              <a:rPr lang="en-US" altLang="ko-KR" sz="28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”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제작을 위한 역할 분담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711" y="1571625"/>
            <a:ext cx="1693456" cy="1704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844885" y="1634146"/>
            <a:ext cx="73471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600" b="1" dirty="0">
                <a:solidFill>
                  <a:srgbClr val="01A59E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이름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: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김준성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600" b="1" dirty="0">
                <a:solidFill>
                  <a:srgbClr val="01A59E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학번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: 201612692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600" b="1" dirty="0">
                <a:solidFill>
                  <a:srgbClr val="01A59E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역할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: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시스템 구현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, PPT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제작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632" y="3676650"/>
            <a:ext cx="1693456" cy="1704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760088" y="3744308"/>
            <a:ext cx="73471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600" b="1" dirty="0">
                <a:solidFill>
                  <a:srgbClr val="01A59E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이름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: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설재혁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600" b="1" dirty="0">
                <a:solidFill>
                  <a:srgbClr val="01A59E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학번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: 201929196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600" b="1" dirty="0">
                <a:solidFill>
                  <a:srgbClr val="01A59E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역할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: GUI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구현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, PPT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제작</a:t>
            </a:r>
          </a:p>
        </p:txBody>
      </p:sp>
    </p:spTree>
    <p:extLst>
      <p:ext uri="{BB962C8B-B14F-4D97-AF65-F5344CB8AC3E}">
        <p14:creationId xmlns:p14="http://schemas.microsoft.com/office/powerpoint/2010/main" val="20740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 animBg="1"/>
      <p:bldP spid="10" grpId="0" animBg="1"/>
      <p:bldP spid="11" grpId="0"/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79459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908435" y="871072"/>
            <a:ext cx="2947481" cy="2947481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26972" y="757649"/>
            <a:ext cx="2947481" cy="2947481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24946" y="871072"/>
            <a:ext cx="2947481" cy="2947481"/>
          </a:xfrm>
          <a:prstGeom prst="ellipse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024945" y="814231"/>
            <a:ext cx="2947481" cy="29474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66690" y="768965"/>
            <a:ext cx="2947481" cy="29474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908435" y="757649"/>
            <a:ext cx="2947481" cy="2947481"/>
          </a:xfrm>
          <a:prstGeom prst="ellipse">
            <a:avLst/>
          </a:prstGeom>
          <a:solidFill>
            <a:schemeClr val="accent1">
              <a:lumMod val="40000"/>
              <a:lumOff val="6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05608" y="1375456"/>
            <a:ext cx="1780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002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32489" y="2262771"/>
            <a:ext cx="1526400" cy="360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05608" y="2348088"/>
            <a:ext cx="178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14661210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88366" y="414780"/>
            <a:ext cx="10800" cy="62405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829" y="650449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835114"/>
            <a:ext cx="1555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기능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0829" y="1419890"/>
            <a:ext cx="2441542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829" y="1941922"/>
            <a:ext cx="244154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437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01 | </a:t>
            </a:r>
            <a:r>
              <a:rPr lang="ko-KR" altLang="en-US" sz="2000" dirty="0">
                <a:solidFill>
                  <a:srgbClr val="437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프로그램 소개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02 |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세부 기능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63711" y="414780"/>
            <a:ext cx="8823489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63711" y="1390549"/>
            <a:ext cx="8823489" cy="10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32868" y="650449"/>
            <a:ext cx="8525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“</a:t>
            </a:r>
            <a:r>
              <a:rPr lang="ko-KR" altLang="en-US" sz="28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회원 정보 관리 시스템</a:t>
            </a:r>
            <a:r>
              <a:rPr lang="en-US" altLang="ko-KR" sz="28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”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이란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063710" y="1480257"/>
            <a:ext cx="88234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2951FB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“</a:t>
            </a:r>
            <a:r>
              <a:rPr lang="ko-KR" altLang="en-US" b="1" dirty="0">
                <a:solidFill>
                  <a:srgbClr val="2951FB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회원 정보 관리 시스템</a:t>
            </a:r>
            <a:r>
              <a:rPr lang="en-US" altLang="ko-KR" b="1" dirty="0">
                <a:solidFill>
                  <a:srgbClr val="2951FB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”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은 </a:t>
            </a:r>
            <a:r>
              <a:rPr lang="ko-KR" altLang="en-US" b="1" dirty="0">
                <a:solidFill>
                  <a:srgbClr val="1890AB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관리자 모드를 사용</a:t>
            </a:r>
            <a:r>
              <a:rPr lang="ko-KR" altLang="en-US" b="1" dirty="0">
                <a:latin typeface="나눔스퀘어라운드 ExtraBold" pitchFamily="50" charset="-127"/>
                <a:ea typeface="나눔스퀘어라운드 ExtraBold" pitchFamily="50" charset="-127"/>
              </a:rPr>
              <a:t>함으로써</a:t>
            </a:r>
            <a:r>
              <a:rPr lang="en-US" altLang="ko-KR" b="1" dirty="0">
                <a:latin typeface="나눔스퀘어라운드 ExtraBold" pitchFamily="50" charset="-127"/>
                <a:ea typeface="나눔스퀘어라운드 ExtraBold" pitchFamily="50" charset="-127"/>
              </a:rPr>
              <a:t>, </a:t>
            </a:r>
            <a:r>
              <a:rPr lang="ko-KR" altLang="en-US" b="1" dirty="0">
                <a:solidFill>
                  <a:srgbClr val="1890AB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회원가입을 한 회원들의 정보를 </a:t>
            </a:r>
            <a:endParaRPr lang="en-US" altLang="ko-KR" b="1" dirty="0">
              <a:solidFill>
                <a:srgbClr val="1890AB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rgbClr val="1890AB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관리하는 시스템</a:t>
            </a:r>
            <a:r>
              <a:rPr lang="ko-KR" altLang="en-US" b="1" dirty="0">
                <a:latin typeface="나눔스퀘어라운드 ExtraBold" pitchFamily="50" charset="-127"/>
                <a:ea typeface="나눔스퀘어라운드 ExtraBold" pitchFamily="50" charset="-127"/>
              </a:rPr>
              <a:t>입니다</a:t>
            </a:r>
            <a:r>
              <a:rPr lang="en-US" altLang="ko-KR" b="1" dirty="0">
                <a:latin typeface="나눔스퀘어라운드 ExtraBold" pitchFamily="50" charset="-127"/>
                <a:ea typeface="나눔스퀘어라운드 ExtraBold" pitchFamily="50" charset="-127"/>
              </a:rPr>
              <a:t>.</a:t>
            </a:r>
            <a:endParaRPr lang="ko-KR" altLang="en-US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9218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33" b="90000" l="8306" r="89701">
                        <a14:foregroundMark x1="51163" y1="69333" x2="52492" y2="74000"/>
                        <a14:foregroundMark x1="24585" y1="25333" x2="18272" y2="39333"/>
                        <a14:backgroundMark x1="24252" y1="23667" x2="24252" y2="23667"/>
                        <a14:backgroundMark x1="26578" y1="21333" x2="26578" y2="21333"/>
                        <a14:backgroundMark x1="27243" y1="20333" x2="24585" y2="22000"/>
                        <a14:backgroundMark x1="21927" y1="25667" x2="15282" y2="30333"/>
                        <a14:backgroundMark x1="14950" y1="30333" x2="14950" y2="39667"/>
                        <a14:backgroundMark x1="13953" y1="40667" x2="13953" y2="44667"/>
                        <a14:backgroundMark x1="17940" y1="46000" x2="19601" y2="4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535" y="4077729"/>
            <a:ext cx="2281654" cy="227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8635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 animBg="1"/>
      <p:bldP spid="10" grpId="0" animBg="1"/>
      <p:bldP spid="11" grpId="0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88366" y="414780"/>
            <a:ext cx="10800" cy="62405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829" y="650449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835114"/>
            <a:ext cx="1555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기능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0829" y="1419890"/>
            <a:ext cx="2441542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829" y="1941922"/>
            <a:ext cx="24415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01 |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프로그램 소개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r>
              <a:rPr lang="en-US" altLang="ko-KR" sz="2000" dirty="0">
                <a:solidFill>
                  <a:srgbClr val="437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02 | </a:t>
            </a:r>
            <a:r>
              <a:rPr lang="ko-KR" altLang="en-US" sz="2000" dirty="0">
                <a:solidFill>
                  <a:srgbClr val="437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세부 기능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63711" y="414780"/>
            <a:ext cx="8823489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63711" y="1390549"/>
            <a:ext cx="8823489" cy="10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32868" y="650449"/>
            <a:ext cx="8525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① </a:t>
            </a:r>
            <a:r>
              <a:rPr lang="ko-KR" altLang="en-US" sz="28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회원 정보 관리 프로그램 메인 화면</a:t>
            </a:r>
          </a:p>
        </p:txBody>
      </p:sp>
      <p:graphicFrame>
        <p:nvGraphicFramePr>
          <p:cNvPr id="27" name="내용 개체 틀 8" descr="프로세스 목록형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388660"/>
              </p:ext>
            </p:extLst>
          </p:nvPr>
        </p:nvGraphicFramePr>
        <p:xfrm>
          <a:off x="9193585" y="1560922"/>
          <a:ext cx="2865066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9309844" y="5889909"/>
            <a:ext cx="2701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↑ 진행 순서도</a:t>
            </a:r>
            <a:endParaRPr lang="en-US" altLang="ko-KR" sz="1600" dirty="0">
              <a:solidFill>
                <a:srgbClr val="2951F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95161" y="1560922"/>
            <a:ext cx="6110967" cy="4267200"/>
            <a:chOff x="2995161" y="1560922"/>
            <a:chExt cx="6110967" cy="426720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5161" y="3048098"/>
              <a:ext cx="6110967" cy="2780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0CBA28-B373-4CE3-B3BA-9EC49048A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334" y="1560922"/>
              <a:ext cx="3886400" cy="26671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CCA9909-5942-4609-923C-D5A47D585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9622" y="1941922"/>
              <a:ext cx="3156112" cy="749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15122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 animBg="1"/>
      <p:bldP spid="10" grpId="0" animBg="1"/>
      <p:bldP spid="11" grpId="0"/>
      <p:bldGraphic spid="27" grpId="0">
        <p:bldAsOne/>
      </p:bldGraphic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88366" y="414780"/>
            <a:ext cx="10800" cy="62405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829" y="650449"/>
            <a:ext cx="527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30" y="835114"/>
            <a:ext cx="1555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기능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0829" y="1419890"/>
            <a:ext cx="2441542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829" y="1941922"/>
            <a:ext cx="24415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01 |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프로그램 소개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r>
              <a:rPr lang="en-US" altLang="ko-KR" sz="2000" dirty="0">
                <a:solidFill>
                  <a:srgbClr val="437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02 | </a:t>
            </a:r>
            <a:r>
              <a:rPr lang="ko-KR" altLang="en-US" sz="2000" dirty="0">
                <a:solidFill>
                  <a:srgbClr val="437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세부 기능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63711" y="414780"/>
            <a:ext cx="8823489" cy="45719"/>
          </a:xfrm>
          <a:prstGeom prst="rect">
            <a:avLst/>
          </a:prstGeom>
          <a:solidFill>
            <a:srgbClr val="437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63711" y="1390549"/>
            <a:ext cx="8823489" cy="10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32868" y="650449"/>
            <a:ext cx="8525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② </a:t>
            </a:r>
            <a:r>
              <a:rPr lang="ko-KR" altLang="en-US" sz="28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회원가입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ko-KR" altLang="en-US" sz="2800" b="1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화면</a:t>
            </a:r>
          </a:p>
        </p:txBody>
      </p:sp>
      <p:graphicFrame>
        <p:nvGraphicFramePr>
          <p:cNvPr id="31" name="내용 개체 틀 8" descr="프로세스 목록형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7483858"/>
              </p:ext>
            </p:extLst>
          </p:nvPr>
        </p:nvGraphicFramePr>
        <p:xfrm>
          <a:off x="9193585" y="1560922"/>
          <a:ext cx="2865066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9309844" y="5889909"/>
            <a:ext cx="2701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95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↑ 진행 순서도</a:t>
            </a:r>
            <a:endParaRPr lang="en-US" altLang="ko-KR" sz="1600" dirty="0">
              <a:solidFill>
                <a:srgbClr val="2951F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46584" y="1747395"/>
            <a:ext cx="5856118" cy="4695825"/>
            <a:chOff x="3146584" y="1747395"/>
            <a:chExt cx="5856118" cy="46958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6584" y="1747395"/>
              <a:ext cx="3200400" cy="46958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1C31281-C96B-4C92-8642-8F1838C34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922" y="3009734"/>
              <a:ext cx="2517868" cy="61602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332191-1CAB-43B2-8FFD-E5B39A147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922" y="4023770"/>
              <a:ext cx="2533780" cy="5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52915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 animBg="1"/>
      <p:bldP spid="10" grpId="0" animBg="1"/>
      <p:bldP spid="11" grpId="0"/>
      <p:bldGraphic spid="31" grpId="0">
        <p:bldAsOne/>
      </p:bldGraphic>
      <p:bldP spid="3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2226</TotalTime>
  <Words>544</Words>
  <Application>Microsoft Office PowerPoint</Application>
  <PresentationFormat>와이드스크린</PresentationFormat>
  <Paragraphs>153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나눔스퀘어라운드 ExtraBold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ㅅ</dc:creator>
  <cp:lastModifiedBy>설 재혁</cp:lastModifiedBy>
  <cp:revision>117</cp:revision>
  <dcterms:created xsi:type="dcterms:W3CDTF">2016-04-21T12:07:57Z</dcterms:created>
  <dcterms:modified xsi:type="dcterms:W3CDTF">2019-12-04T11:53:30Z</dcterms:modified>
</cp:coreProperties>
</file>